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57" r:id="rId4"/>
    <p:sldId id="277" r:id="rId5"/>
    <p:sldId id="258" r:id="rId6"/>
    <p:sldId id="259" r:id="rId7"/>
    <p:sldId id="264" r:id="rId8"/>
    <p:sldId id="266" r:id="rId9"/>
    <p:sldId id="267" r:id="rId10"/>
    <p:sldId id="272" r:id="rId11"/>
    <p:sldId id="273" r:id="rId12"/>
    <p:sldId id="274" r:id="rId13"/>
    <p:sldId id="275" r:id="rId14"/>
    <p:sldId id="276" r:id="rId15"/>
    <p:sldId id="268" r:id="rId16"/>
    <p:sldId id="269" r:id="rId17"/>
    <p:sldId id="270" r:id="rId18"/>
    <p:sldId id="271" r:id="rId19"/>
    <p:sldId id="265" r:id="rId20"/>
    <p:sldId id="262" r:id="rId21"/>
    <p:sldId id="263" r:id="rId22"/>
    <p:sldId id="260"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114" d="100"/>
          <a:sy n="114" d="100"/>
        </p:scale>
        <p:origin x="18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dley Maphango" userId="3be17395e528137c" providerId="Windows Live" clId="Web-{F30C97B6-F8AA-4E56-B2F3-CAFBAA84275E}"/>
    <pc:docChg chg="addSld modSld sldOrd modMainMaster">
      <pc:chgData name="Bradley Maphango" userId="3be17395e528137c" providerId="Windows Live" clId="Web-{F30C97B6-F8AA-4E56-B2F3-CAFBAA84275E}" dt="2021-01-09T19:33:13.110" v="610"/>
      <pc:docMkLst>
        <pc:docMk/>
      </pc:docMkLst>
      <pc:sldChg chg="modTransition">
        <pc:chgData name="Bradley Maphango" userId="3be17395e528137c" providerId="Windows Live" clId="Web-{F30C97B6-F8AA-4E56-B2F3-CAFBAA84275E}" dt="2021-01-09T19:32:20.079" v="609"/>
        <pc:sldMkLst>
          <pc:docMk/>
          <pc:sldMk cId="109857222" sldId="256"/>
        </pc:sldMkLst>
      </pc:sldChg>
      <pc:sldChg chg="modTransition">
        <pc:chgData name="Bradley Maphango" userId="3be17395e528137c" providerId="Windows Live" clId="Web-{F30C97B6-F8AA-4E56-B2F3-CAFBAA84275E}" dt="2021-01-09T19:32:20.079" v="609"/>
        <pc:sldMkLst>
          <pc:docMk/>
          <pc:sldMk cId="3109359657" sldId="257"/>
        </pc:sldMkLst>
      </pc:sldChg>
      <pc:sldChg chg="modTransition">
        <pc:chgData name="Bradley Maphango" userId="3be17395e528137c" providerId="Windows Live" clId="Web-{F30C97B6-F8AA-4E56-B2F3-CAFBAA84275E}" dt="2021-01-09T19:32:20.079" v="609"/>
        <pc:sldMkLst>
          <pc:docMk/>
          <pc:sldMk cId="2939939124" sldId="258"/>
        </pc:sldMkLst>
      </pc:sldChg>
      <pc:sldChg chg="modTransition">
        <pc:chgData name="Bradley Maphango" userId="3be17395e528137c" providerId="Windows Live" clId="Web-{F30C97B6-F8AA-4E56-B2F3-CAFBAA84275E}" dt="2021-01-09T19:32:20.079" v="609"/>
        <pc:sldMkLst>
          <pc:docMk/>
          <pc:sldMk cId="4290580712" sldId="259"/>
        </pc:sldMkLst>
      </pc:sldChg>
      <pc:sldChg chg="modTransition">
        <pc:chgData name="Bradley Maphango" userId="3be17395e528137c" providerId="Windows Live" clId="Web-{F30C97B6-F8AA-4E56-B2F3-CAFBAA84275E}" dt="2021-01-09T19:32:20.079" v="609"/>
        <pc:sldMkLst>
          <pc:docMk/>
          <pc:sldMk cId="2233505967" sldId="260"/>
        </pc:sldMkLst>
      </pc:sldChg>
      <pc:sldChg chg="modSp new ord modTransition">
        <pc:chgData name="Bradley Maphango" userId="3be17395e528137c" providerId="Windows Live" clId="Web-{F30C97B6-F8AA-4E56-B2F3-CAFBAA84275E}" dt="2021-01-09T19:33:13.110" v="610"/>
        <pc:sldMkLst>
          <pc:docMk/>
          <pc:sldMk cId="166450227" sldId="261"/>
        </pc:sldMkLst>
        <pc:spChg chg="mod">
          <ac:chgData name="Bradley Maphango" userId="3be17395e528137c" providerId="Windows Live" clId="Web-{F30C97B6-F8AA-4E56-B2F3-CAFBAA84275E}" dt="2021-01-09T19:23:45.080" v="21" actId="20577"/>
          <ac:spMkLst>
            <pc:docMk/>
            <pc:sldMk cId="166450227" sldId="261"/>
            <ac:spMk id="2" creationId="{C5B44EFE-0419-4475-8075-6E64FD425F5D}"/>
          </ac:spMkLst>
        </pc:spChg>
        <pc:spChg chg="mod">
          <ac:chgData name="Bradley Maphango" userId="3be17395e528137c" providerId="Windows Live" clId="Web-{F30C97B6-F8AA-4E56-B2F3-CAFBAA84275E}" dt="2021-01-09T19:24:07.252" v="40" actId="20577"/>
          <ac:spMkLst>
            <pc:docMk/>
            <pc:sldMk cId="166450227" sldId="261"/>
            <ac:spMk id="3" creationId="{4E85BE12-B056-4053-B099-C58C547FD06E}"/>
          </ac:spMkLst>
        </pc:spChg>
      </pc:sldChg>
      <pc:sldChg chg="modSp new ord modTransition">
        <pc:chgData name="Bradley Maphango" userId="3be17395e528137c" providerId="Windows Live" clId="Web-{F30C97B6-F8AA-4E56-B2F3-CAFBAA84275E}" dt="2021-01-09T19:32:20.079" v="609"/>
        <pc:sldMkLst>
          <pc:docMk/>
          <pc:sldMk cId="4116777847" sldId="262"/>
        </pc:sldMkLst>
        <pc:spChg chg="mod">
          <ac:chgData name="Bradley Maphango" userId="3be17395e528137c" providerId="Windows Live" clId="Web-{F30C97B6-F8AA-4E56-B2F3-CAFBAA84275E}" dt="2021-01-09T19:25:07.471" v="61" actId="20577"/>
          <ac:spMkLst>
            <pc:docMk/>
            <pc:sldMk cId="4116777847" sldId="262"/>
            <ac:spMk id="2" creationId="{B4D28ECC-A8F8-4F45-A878-02327247B5D6}"/>
          </ac:spMkLst>
        </pc:spChg>
      </pc:sldChg>
      <pc:sldChg chg="modSp new modTransition">
        <pc:chgData name="Bradley Maphango" userId="3be17395e528137c" providerId="Windows Live" clId="Web-{F30C97B6-F8AA-4E56-B2F3-CAFBAA84275E}" dt="2021-01-09T19:32:20.079" v="609"/>
        <pc:sldMkLst>
          <pc:docMk/>
          <pc:sldMk cId="901780896" sldId="263"/>
        </pc:sldMkLst>
        <pc:spChg chg="mod">
          <ac:chgData name="Bradley Maphango" userId="3be17395e528137c" providerId="Windows Live" clId="Web-{F30C97B6-F8AA-4E56-B2F3-CAFBAA84275E}" dt="2021-01-09T19:25:53.877" v="84" actId="20577"/>
          <ac:spMkLst>
            <pc:docMk/>
            <pc:sldMk cId="901780896" sldId="263"/>
            <ac:spMk id="2" creationId="{2A66A87B-F40F-4FFF-98C0-A22C25C7C4FE}"/>
          </ac:spMkLst>
        </pc:spChg>
        <pc:spChg chg="mod">
          <ac:chgData name="Bradley Maphango" userId="3be17395e528137c" providerId="Windows Live" clId="Web-{F30C97B6-F8AA-4E56-B2F3-CAFBAA84275E}" dt="2021-01-09T19:27:05.783" v="239" actId="20577"/>
          <ac:spMkLst>
            <pc:docMk/>
            <pc:sldMk cId="901780896" sldId="263"/>
            <ac:spMk id="3" creationId="{C9EB9434-DACB-4C91-B9DC-8845F018A8BB}"/>
          </ac:spMkLst>
        </pc:spChg>
      </pc:sldChg>
      <pc:sldChg chg="modSp new modTransition">
        <pc:chgData name="Bradley Maphango" userId="3be17395e528137c" providerId="Windows Live" clId="Web-{F30C97B6-F8AA-4E56-B2F3-CAFBAA84275E}" dt="2021-01-09T19:32:20.079" v="609"/>
        <pc:sldMkLst>
          <pc:docMk/>
          <pc:sldMk cId="2377721077" sldId="264"/>
        </pc:sldMkLst>
        <pc:spChg chg="mod">
          <ac:chgData name="Bradley Maphango" userId="3be17395e528137c" providerId="Windows Live" clId="Web-{F30C97B6-F8AA-4E56-B2F3-CAFBAA84275E}" dt="2021-01-09T19:28:04.783" v="265" actId="20577"/>
          <ac:spMkLst>
            <pc:docMk/>
            <pc:sldMk cId="2377721077" sldId="264"/>
            <ac:spMk id="2" creationId="{6D35D742-7B74-4EEC-B406-6D063345944C}"/>
          </ac:spMkLst>
        </pc:spChg>
        <pc:spChg chg="mod">
          <ac:chgData name="Bradley Maphango" userId="3be17395e528137c" providerId="Windows Live" clId="Web-{F30C97B6-F8AA-4E56-B2F3-CAFBAA84275E}" dt="2021-01-09T19:28:33.173" v="292" actId="20577"/>
          <ac:spMkLst>
            <pc:docMk/>
            <pc:sldMk cId="2377721077" sldId="264"/>
            <ac:spMk id="3" creationId="{7D538E8E-7309-45A5-ADC6-4B507A7CCBD4}"/>
          </ac:spMkLst>
        </pc:spChg>
      </pc:sldChg>
      <pc:sldChg chg="modSp new modTransition">
        <pc:chgData name="Bradley Maphango" userId="3be17395e528137c" providerId="Windows Live" clId="Web-{F30C97B6-F8AA-4E56-B2F3-CAFBAA84275E}" dt="2021-01-09T19:32:20.079" v="609"/>
        <pc:sldMkLst>
          <pc:docMk/>
          <pc:sldMk cId="3342795610" sldId="265"/>
        </pc:sldMkLst>
        <pc:spChg chg="mod">
          <ac:chgData name="Bradley Maphango" userId="3be17395e528137c" providerId="Windows Live" clId="Web-{F30C97B6-F8AA-4E56-B2F3-CAFBAA84275E}" dt="2021-01-09T19:28:49.861" v="337" actId="20577"/>
          <ac:spMkLst>
            <pc:docMk/>
            <pc:sldMk cId="3342795610" sldId="265"/>
            <ac:spMk id="2" creationId="{94044F69-CCC5-4073-BBF6-D027FA32CE87}"/>
          </ac:spMkLst>
        </pc:spChg>
        <pc:spChg chg="mod">
          <ac:chgData name="Bradley Maphango" userId="3be17395e528137c" providerId="Windows Live" clId="Web-{F30C97B6-F8AA-4E56-B2F3-CAFBAA84275E}" dt="2021-01-09T19:31:32.751" v="606" actId="20577"/>
          <ac:spMkLst>
            <pc:docMk/>
            <pc:sldMk cId="3342795610" sldId="265"/>
            <ac:spMk id="3" creationId="{D1162441-894A-4E94-9F57-A8344F3CF052}"/>
          </ac:spMkLst>
        </pc:spChg>
      </pc:sldChg>
      <pc:sldMasterChg chg="modTransition modSldLayout">
        <pc:chgData name="Bradley Maphango" userId="3be17395e528137c" providerId="Windows Live" clId="Web-{F30C97B6-F8AA-4E56-B2F3-CAFBAA84275E}" dt="2021-01-09T19:32:20.079" v="609"/>
        <pc:sldMasterMkLst>
          <pc:docMk/>
          <pc:sldMasterMk cId="2460954070" sldId="2147483660"/>
        </pc:sldMasterMkLst>
        <pc:sldLayoutChg chg="modTransition">
          <pc:chgData name="Bradley Maphango" userId="3be17395e528137c" providerId="Windows Live" clId="Web-{F30C97B6-F8AA-4E56-B2F3-CAFBAA84275E}" dt="2021-01-09T19:32:20.079" v="609"/>
          <pc:sldLayoutMkLst>
            <pc:docMk/>
            <pc:sldMasterMk cId="2460954070" sldId="2147483660"/>
            <pc:sldLayoutMk cId="2385387890" sldId="2147483661"/>
          </pc:sldLayoutMkLst>
        </pc:sldLayoutChg>
        <pc:sldLayoutChg chg="modTransition">
          <pc:chgData name="Bradley Maphango" userId="3be17395e528137c" providerId="Windows Live" clId="Web-{F30C97B6-F8AA-4E56-B2F3-CAFBAA84275E}" dt="2021-01-09T19:32:20.079" v="609"/>
          <pc:sldLayoutMkLst>
            <pc:docMk/>
            <pc:sldMasterMk cId="2460954070" sldId="2147483660"/>
            <pc:sldLayoutMk cId="949138452" sldId="2147483662"/>
          </pc:sldLayoutMkLst>
        </pc:sldLayoutChg>
        <pc:sldLayoutChg chg="modTransition">
          <pc:chgData name="Bradley Maphango" userId="3be17395e528137c" providerId="Windows Live" clId="Web-{F30C97B6-F8AA-4E56-B2F3-CAFBAA84275E}" dt="2021-01-09T19:32:20.079" v="609"/>
          <pc:sldLayoutMkLst>
            <pc:docMk/>
            <pc:sldMasterMk cId="2460954070" sldId="2147483660"/>
            <pc:sldLayoutMk cId="2591524520" sldId="2147483663"/>
          </pc:sldLayoutMkLst>
        </pc:sldLayoutChg>
        <pc:sldLayoutChg chg="modTransition">
          <pc:chgData name="Bradley Maphango" userId="3be17395e528137c" providerId="Windows Live" clId="Web-{F30C97B6-F8AA-4E56-B2F3-CAFBAA84275E}" dt="2021-01-09T19:32:20.079" v="609"/>
          <pc:sldLayoutMkLst>
            <pc:docMk/>
            <pc:sldMasterMk cId="2460954070" sldId="2147483660"/>
            <pc:sldLayoutMk cId="1203092039" sldId="2147483664"/>
          </pc:sldLayoutMkLst>
        </pc:sldLayoutChg>
        <pc:sldLayoutChg chg="modTransition">
          <pc:chgData name="Bradley Maphango" userId="3be17395e528137c" providerId="Windows Live" clId="Web-{F30C97B6-F8AA-4E56-B2F3-CAFBAA84275E}" dt="2021-01-09T19:32:20.079" v="609"/>
          <pc:sldLayoutMkLst>
            <pc:docMk/>
            <pc:sldMasterMk cId="2460954070" sldId="2147483660"/>
            <pc:sldLayoutMk cId="3733172339" sldId="2147483665"/>
          </pc:sldLayoutMkLst>
        </pc:sldLayoutChg>
        <pc:sldLayoutChg chg="modTransition">
          <pc:chgData name="Bradley Maphango" userId="3be17395e528137c" providerId="Windows Live" clId="Web-{F30C97B6-F8AA-4E56-B2F3-CAFBAA84275E}" dt="2021-01-09T19:32:20.079" v="609"/>
          <pc:sldLayoutMkLst>
            <pc:docMk/>
            <pc:sldMasterMk cId="2460954070" sldId="2147483660"/>
            <pc:sldLayoutMk cId="3210312558" sldId="2147483666"/>
          </pc:sldLayoutMkLst>
        </pc:sldLayoutChg>
        <pc:sldLayoutChg chg="modTransition">
          <pc:chgData name="Bradley Maphango" userId="3be17395e528137c" providerId="Windows Live" clId="Web-{F30C97B6-F8AA-4E56-B2F3-CAFBAA84275E}" dt="2021-01-09T19:32:20.079" v="609"/>
          <pc:sldLayoutMkLst>
            <pc:docMk/>
            <pc:sldMasterMk cId="2460954070" sldId="2147483660"/>
            <pc:sldLayoutMk cId="3146388984" sldId="2147483667"/>
          </pc:sldLayoutMkLst>
        </pc:sldLayoutChg>
        <pc:sldLayoutChg chg="modTransition">
          <pc:chgData name="Bradley Maphango" userId="3be17395e528137c" providerId="Windows Live" clId="Web-{F30C97B6-F8AA-4E56-B2F3-CAFBAA84275E}" dt="2021-01-09T19:32:20.079" v="609"/>
          <pc:sldLayoutMkLst>
            <pc:docMk/>
            <pc:sldMasterMk cId="2460954070" sldId="2147483660"/>
            <pc:sldLayoutMk cId="3171841454" sldId="2147483668"/>
          </pc:sldLayoutMkLst>
        </pc:sldLayoutChg>
        <pc:sldLayoutChg chg="modTransition">
          <pc:chgData name="Bradley Maphango" userId="3be17395e528137c" providerId="Windows Live" clId="Web-{F30C97B6-F8AA-4E56-B2F3-CAFBAA84275E}" dt="2021-01-09T19:32:20.079" v="609"/>
          <pc:sldLayoutMkLst>
            <pc:docMk/>
            <pc:sldMasterMk cId="2460954070" sldId="2147483660"/>
            <pc:sldLayoutMk cId="1718958274" sldId="2147483669"/>
          </pc:sldLayoutMkLst>
        </pc:sldLayoutChg>
        <pc:sldLayoutChg chg="modTransition">
          <pc:chgData name="Bradley Maphango" userId="3be17395e528137c" providerId="Windows Live" clId="Web-{F30C97B6-F8AA-4E56-B2F3-CAFBAA84275E}" dt="2021-01-09T19:32:20.079" v="609"/>
          <pc:sldLayoutMkLst>
            <pc:docMk/>
            <pc:sldMasterMk cId="2460954070" sldId="2147483660"/>
            <pc:sldLayoutMk cId="2202905451" sldId="2147483670"/>
          </pc:sldLayoutMkLst>
        </pc:sldLayoutChg>
        <pc:sldLayoutChg chg="modTransition">
          <pc:chgData name="Bradley Maphango" userId="3be17395e528137c" providerId="Windows Live" clId="Web-{F30C97B6-F8AA-4E56-B2F3-CAFBAA84275E}" dt="2021-01-09T19:32:20.079" v="609"/>
          <pc:sldLayoutMkLst>
            <pc:docMk/>
            <pc:sldMasterMk cId="2460954070" sldId="2147483660"/>
            <pc:sldLayoutMk cId="3479445657" sldId="2147483671"/>
          </pc:sldLayoutMkLst>
        </pc:sldLayoutChg>
      </pc:sldMasterChg>
    </pc:docChg>
  </pc:docChgLst>
  <pc:docChgLst>
    <pc:chgData name="Bradley Maphango" userId="3be17395e528137c" providerId="Windows Live" clId="Web-{2B4252EB-9007-48C5-BD4C-6EFB80F3F396}"/>
    <pc:docChg chg="addSld modSld">
      <pc:chgData name="Bradley Maphango" userId="3be17395e528137c" providerId="Windows Live" clId="Web-{2B4252EB-9007-48C5-BD4C-6EFB80F3F396}" dt="2021-01-09T19:50:23.892" v="899" actId="20577"/>
      <pc:docMkLst>
        <pc:docMk/>
      </pc:docMkLst>
      <pc:sldChg chg="modSp">
        <pc:chgData name="Bradley Maphango" userId="3be17395e528137c" providerId="Windows Live" clId="Web-{2B4252EB-9007-48C5-BD4C-6EFB80F3F396}" dt="2021-01-09T19:42:28.666" v="342" actId="20577"/>
        <pc:sldMkLst>
          <pc:docMk/>
          <pc:sldMk cId="3109359657" sldId="257"/>
        </pc:sldMkLst>
        <pc:spChg chg="mod">
          <ac:chgData name="Bradley Maphango" userId="3be17395e528137c" providerId="Windows Live" clId="Web-{2B4252EB-9007-48C5-BD4C-6EFB80F3F396}" dt="2021-01-09T19:42:28.666" v="342" actId="20577"/>
          <ac:spMkLst>
            <pc:docMk/>
            <pc:sldMk cId="3109359657" sldId="257"/>
            <ac:spMk id="3" creationId="{94090E55-4BCD-494E-8E73-214B9A7A23FB}"/>
          </ac:spMkLst>
        </pc:spChg>
      </pc:sldChg>
      <pc:sldChg chg="modSp new">
        <pc:chgData name="Bradley Maphango" userId="3be17395e528137c" providerId="Windows Live" clId="Web-{2B4252EB-9007-48C5-BD4C-6EFB80F3F396}" dt="2021-01-09T19:37:34.089" v="11" actId="20577"/>
        <pc:sldMkLst>
          <pc:docMk/>
          <pc:sldMk cId="2771840909" sldId="266"/>
        </pc:sldMkLst>
        <pc:spChg chg="mod">
          <ac:chgData name="Bradley Maphango" userId="3be17395e528137c" providerId="Windows Live" clId="Web-{2B4252EB-9007-48C5-BD4C-6EFB80F3F396}" dt="2021-01-09T19:37:34.089" v="11" actId="20577"/>
          <ac:spMkLst>
            <pc:docMk/>
            <pc:sldMk cId="2771840909" sldId="266"/>
            <ac:spMk id="2" creationId="{2C70B384-3946-495C-BC93-DF60403AC614}"/>
          </ac:spMkLst>
        </pc:spChg>
      </pc:sldChg>
      <pc:sldChg chg="modSp new">
        <pc:chgData name="Bradley Maphango" userId="3be17395e528137c" providerId="Windows Live" clId="Web-{2B4252EB-9007-48C5-BD4C-6EFB80F3F396}" dt="2021-01-09T19:50:23.892" v="898" actId="20577"/>
        <pc:sldMkLst>
          <pc:docMk/>
          <pc:sldMk cId="768815790" sldId="267"/>
        </pc:sldMkLst>
        <pc:spChg chg="mod">
          <ac:chgData name="Bradley Maphango" userId="3be17395e528137c" providerId="Windows Live" clId="Web-{2B4252EB-9007-48C5-BD4C-6EFB80F3F396}" dt="2021-01-09T19:49:28.546" v="777" actId="20577"/>
          <ac:spMkLst>
            <pc:docMk/>
            <pc:sldMk cId="768815790" sldId="267"/>
            <ac:spMk id="2" creationId="{F6C5C989-006E-4075-8ED8-6637CD87B284}"/>
          </ac:spMkLst>
        </pc:spChg>
        <pc:spChg chg="mod">
          <ac:chgData name="Bradley Maphango" userId="3be17395e528137c" providerId="Windows Live" clId="Web-{2B4252EB-9007-48C5-BD4C-6EFB80F3F396}" dt="2021-01-09T19:50:23.892" v="898" actId="20577"/>
          <ac:spMkLst>
            <pc:docMk/>
            <pc:sldMk cId="768815790" sldId="267"/>
            <ac:spMk id="3" creationId="{F33EF869-06FE-45E4-B609-A97461C6FE9D}"/>
          </ac:spMkLst>
        </pc:spChg>
      </pc:sldChg>
      <pc:sldChg chg="modSp new">
        <pc:chgData name="Bradley Maphango" userId="3be17395e528137c" providerId="Windows Live" clId="Web-{2B4252EB-9007-48C5-BD4C-6EFB80F3F396}" dt="2021-01-09T19:38:19.635" v="69" actId="20577"/>
        <pc:sldMkLst>
          <pc:docMk/>
          <pc:sldMk cId="33844091" sldId="268"/>
        </pc:sldMkLst>
        <pc:spChg chg="mod">
          <ac:chgData name="Bradley Maphango" userId="3be17395e528137c" providerId="Windows Live" clId="Web-{2B4252EB-9007-48C5-BD4C-6EFB80F3F396}" dt="2021-01-09T19:38:19.635" v="69" actId="20577"/>
          <ac:spMkLst>
            <pc:docMk/>
            <pc:sldMk cId="33844091" sldId="268"/>
            <ac:spMk id="2" creationId="{B5C17EE1-0635-4243-AE96-55A3B3D1939E}"/>
          </ac:spMkLst>
        </pc:spChg>
      </pc:sldChg>
      <pc:sldChg chg="modSp new">
        <pc:chgData name="Bradley Maphango" userId="3be17395e528137c" providerId="Windows Live" clId="Web-{2B4252EB-9007-48C5-BD4C-6EFB80F3F396}" dt="2021-01-09T19:38:31.760" v="110" actId="20577"/>
        <pc:sldMkLst>
          <pc:docMk/>
          <pc:sldMk cId="3972785670" sldId="269"/>
        </pc:sldMkLst>
        <pc:spChg chg="mod">
          <ac:chgData name="Bradley Maphango" userId="3be17395e528137c" providerId="Windows Live" clId="Web-{2B4252EB-9007-48C5-BD4C-6EFB80F3F396}" dt="2021-01-09T19:38:31.760" v="110" actId="20577"/>
          <ac:spMkLst>
            <pc:docMk/>
            <pc:sldMk cId="3972785670" sldId="269"/>
            <ac:spMk id="2" creationId="{3A9432D5-A464-427F-A643-39C604B8107D}"/>
          </ac:spMkLst>
        </pc:spChg>
      </pc:sldChg>
      <pc:sldChg chg="modSp new">
        <pc:chgData name="Bradley Maphango" userId="3be17395e528137c" providerId="Windows Live" clId="Web-{2B4252EB-9007-48C5-BD4C-6EFB80F3F396}" dt="2021-01-09T19:38:53.120" v="140" actId="20577"/>
        <pc:sldMkLst>
          <pc:docMk/>
          <pc:sldMk cId="3499742342" sldId="270"/>
        </pc:sldMkLst>
        <pc:spChg chg="mod">
          <ac:chgData name="Bradley Maphango" userId="3be17395e528137c" providerId="Windows Live" clId="Web-{2B4252EB-9007-48C5-BD4C-6EFB80F3F396}" dt="2021-01-09T19:38:53.120" v="140" actId="20577"/>
          <ac:spMkLst>
            <pc:docMk/>
            <pc:sldMk cId="3499742342" sldId="270"/>
            <ac:spMk id="2" creationId="{B5E9F0EE-8204-433F-BB52-DC4EA85ADB52}"/>
          </ac:spMkLst>
        </pc:spChg>
      </pc:sldChg>
      <pc:sldChg chg="modSp new">
        <pc:chgData name="Bradley Maphango" userId="3be17395e528137c" providerId="Windows Live" clId="Web-{2B4252EB-9007-48C5-BD4C-6EFB80F3F396}" dt="2021-01-09T19:39:10.620" v="160" actId="20577"/>
        <pc:sldMkLst>
          <pc:docMk/>
          <pc:sldMk cId="1192256785" sldId="271"/>
        </pc:sldMkLst>
        <pc:spChg chg="mod">
          <ac:chgData name="Bradley Maphango" userId="3be17395e528137c" providerId="Windows Live" clId="Web-{2B4252EB-9007-48C5-BD4C-6EFB80F3F396}" dt="2021-01-09T19:39:10.620" v="160" actId="20577"/>
          <ac:spMkLst>
            <pc:docMk/>
            <pc:sldMk cId="1192256785" sldId="271"/>
            <ac:spMk id="2" creationId="{AF84CD60-FA76-4B35-9755-1345D649057D}"/>
          </ac:spMkLst>
        </pc:spChg>
      </pc:sldChg>
      <pc:sldChg chg="modSp new">
        <pc:chgData name="Bradley Maphango" userId="3be17395e528137c" providerId="Windows Live" clId="Web-{2B4252EB-9007-48C5-BD4C-6EFB80F3F396}" dt="2021-01-09T19:39:49.963" v="188" actId="20577"/>
        <pc:sldMkLst>
          <pc:docMk/>
          <pc:sldMk cId="2573513515" sldId="272"/>
        </pc:sldMkLst>
        <pc:spChg chg="mod">
          <ac:chgData name="Bradley Maphango" userId="3be17395e528137c" providerId="Windows Live" clId="Web-{2B4252EB-9007-48C5-BD4C-6EFB80F3F396}" dt="2021-01-09T19:39:49.963" v="188" actId="20577"/>
          <ac:spMkLst>
            <pc:docMk/>
            <pc:sldMk cId="2573513515" sldId="272"/>
            <ac:spMk id="2" creationId="{B2B41511-DA8B-4BC2-B9AE-BDE95AECFD83}"/>
          </ac:spMkLst>
        </pc:spChg>
      </pc:sldChg>
      <pc:sldChg chg="modSp new">
        <pc:chgData name="Bradley Maphango" userId="3be17395e528137c" providerId="Windows Live" clId="Web-{2B4252EB-9007-48C5-BD4C-6EFB80F3F396}" dt="2021-01-09T19:40:30.979" v="272" actId="20577"/>
        <pc:sldMkLst>
          <pc:docMk/>
          <pc:sldMk cId="2478325135" sldId="273"/>
        </pc:sldMkLst>
        <pc:spChg chg="mod">
          <ac:chgData name="Bradley Maphango" userId="3be17395e528137c" providerId="Windows Live" clId="Web-{2B4252EB-9007-48C5-BD4C-6EFB80F3F396}" dt="2021-01-09T19:40:09.291" v="217" actId="20577"/>
          <ac:spMkLst>
            <pc:docMk/>
            <pc:sldMk cId="2478325135" sldId="273"/>
            <ac:spMk id="2" creationId="{5285406D-3EA7-41C6-8CCC-1DC4708540D4}"/>
          </ac:spMkLst>
        </pc:spChg>
        <pc:spChg chg="mod">
          <ac:chgData name="Bradley Maphango" userId="3be17395e528137c" providerId="Windows Live" clId="Web-{2B4252EB-9007-48C5-BD4C-6EFB80F3F396}" dt="2021-01-09T19:40:30.979" v="272" actId="20577"/>
          <ac:spMkLst>
            <pc:docMk/>
            <pc:sldMk cId="2478325135" sldId="273"/>
            <ac:spMk id="3" creationId="{3C580744-986E-422C-9C40-3BBF12D98FDF}"/>
          </ac:spMkLst>
        </pc:spChg>
      </pc:sldChg>
      <pc:sldChg chg="modSp new">
        <pc:chgData name="Bradley Maphango" userId="3be17395e528137c" providerId="Windows Live" clId="Web-{2B4252EB-9007-48C5-BD4C-6EFB80F3F396}" dt="2021-01-09T19:40:39.150" v="287" actId="20577"/>
        <pc:sldMkLst>
          <pc:docMk/>
          <pc:sldMk cId="333990622" sldId="274"/>
        </pc:sldMkLst>
        <pc:spChg chg="mod">
          <ac:chgData name="Bradley Maphango" userId="3be17395e528137c" providerId="Windows Live" clId="Web-{2B4252EB-9007-48C5-BD4C-6EFB80F3F396}" dt="2021-01-09T19:40:39.150" v="287" actId="20577"/>
          <ac:spMkLst>
            <pc:docMk/>
            <pc:sldMk cId="333990622" sldId="274"/>
            <ac:spMk id="2" creationId="{7072FDA3-25C7-446C-ABE6-502065FF5B2F}"/>
          </ac:spMkLst>
        </pc:spChg>
      </pc:sldChg>
      <pc:sldChg chg="modSp new">
        <pc:chgData name="Bradley Maphango" userId="3be17395e528137c" providerId="Windows Live" clId="Web-{2B4252EB-9007-48C5-BD4C-6EFB80F3F396}" dt="2021-01-09T19:41:17.994" v="315" actId="20577"/>
        <pc:sldMkLst>
          <pc:docMk/>
          <pc:sldMk cId="1389628703" sldId="275"/>
        </pc:sldMkLst>
        <pc:spChg chg="mod">
          <ac:chgData name="Bradley Maphango" userId="3be17395e528137c" providerId="Windows Live" clId="Web-{2B4252EB-9007-48C5-BD4C-6EFB80F3F396}" dt="2021-01-09T19:41:17.994" v="315" actId="20577"/>
          <ac:spMkLst>
            <pc:docMk/>
            <pc:sldMk cId="1389628703" sldId="275"/>
            <ac:spMk id="2" creationId="{2672189E-F99D-46AD-A725-B5AD194D4333}"/>
          </ac:spMkLst>
        </pc:spChg>
      </pc:sldChg>
      <pc:sldChg chg="modSp new">
        <pc:chgData name="Bradley Maphango" userId="3be17395e528137c" providerId="Windows Live" clId="Web-{2B4252EB-9007-48C5-BD4C-6EFB80F3F396}" dt="2021-01-09T19:41:25.728" v="322" actId="20577"/>
        <pc:sldMkLst>
          <pc:docMk/>
          <pc:sldMk cId="3529196830" sldId="276"/>
        </pc:sldMkLst>
        <pc:spChg chg="mod">
          <ac:chgData name="Bradley Maphango" userId="3be17395e528137c" providerId="Windows Live" clId="Web-{2B4252EB-9007-48C5-BD4C-6EFB80F3F396}" dt="2021-01-09T19:41:25.728" v="322" actId="20577"/>
          <ac:spMkLst>
            <pc:docMk/>
            <pc:sldMk cId="3529196830" sldId="276"/>
            <ac:spMk id="2" creationId="{20B8EFDA-BDBC-43AC-B650-2180F25FEA44}"/>
          </ac:spMkLst>
        </pc:spChg>
      </pc:sldChg>
      <pc:sldChg chg="modSp new">
        <pc:chgData name="Bradley Maphango" userId="3be17395e528137c" providerId="Windows Live" clId="Web-{2B4252EB-9007-48C5-BD4C-6EFB80F3F396}" dt="2021-01-09T19:46:18.214" v="749" actId="20577"/>
        <pc:sldMkLst>
          <pc:docMk/>
          <pc:sldMk cId="703460685" sldId="277"/>
        </pc:sldMkLst>
        <pc:spChg chg="mod">
          <ac:chgData name="Bradley Maphango" userId="3be17395e528137c" providerId="Windows Live" clId="Web-{2B4252EB-9007-48C5-BD4C-6EFB80F3F396}" dt="2021-01-09T19:42:51.244" v="373" actId="20577"/>
          <ac:spMkLst>
            <pc:docMk/>
            <pc:sldMk cId="703460685" sldId="277"/>
            <ac:spMk id="2" creationId="{DCCB065F-9888-4573-A928-2F2506FC2143}"/>
          </ac:spMkLst>
        </pc:spChg>
        <pc:spChg chg="mod">
          <ac:chgData name="Bradley Maphango" userId="3be17395e528137c" providerId="Windows Live" clId="Web-{2B4252EB-9007-48C5-BD4C-6EFB80F3F396}" dt="2021-01-09T19:46:18.214" v="749" actId="20577"/>
          <ac:spMkLst>
            <pc:docMk/>
            <pc:sldMk cId="703460685" sldId="277"/>
            <ac:spMk id="3" creationId="{277E0247-FABB-4D69-97C1-658C259A8E2B}"/>
          </ac:spMkLst>
        </pc:spChg>
      </pc:sldChg>
    </pc:docChg>
  </pc:docChgLst>
  <pc:docChgLst>
    <pc:chgData name="Bradley Maphango" userId="3be17395e528137c" providerId="LiveId" clId="{4F152B46-609E-4C8B-9528-2B69C0B9B160}"/>
    <pc:docChg chg="custSel modSld">
      <pc:chgData name="Bradley Maphango" userId="3be17395e528137c" providerId="LiveId" clId="{4F152B46-609E-4C8B-9528-2B69C0B9B160}" dt="2021-01-24T20:42:45.596" v="939" actId="20577"/>
      <pc:docMkLst>
        <pc:docMk/>
      </pc:docMkLst>
      <pc:sldChg chg="modSp mod">
        <pc:chgData name="Bradley Maphango" userId="3be17395e528137c" providerId="LiveId" clId="{4F152B46-609E-4C8B-9528-2B69C0B9B160}" dt="2021-01-24T20:24:13.580" v="72" actId="27636"/>
        <pc:sldMkLst>
          <pc:docMk/>
          <pc:sldMk cId="3109359657" sldId="257"/>
        </pc:sldMkLst>
        <pc:spChg chg="mod">
          <ac:chgData name="Bradley Maphango" userId="3be17395e528137c" providerId="LiveId" clId="{4F152B46-609E-4C8B-9528-2B69C0B9B160}" dt="2021-01-24T20:24:13.580" v="72" actId="27636"/>
          <ac:spMkLst>
            <pc:docMk/>
            <pc:sldMk cId="3109359657" sldId="257"/>
            <ac:spMk id="3" creationId="{94090E55-4BCD-494E-8E73-214B9A7A23FB}"/>
          </ac:spMkLst>
        </pc:spChg>
      </pc:sldChg>
      <pc:sldChg chg="modSp mod">
        <pc:chgData name="Bradley Maphango" userId="3be17395e528137c" providerId="LiveId" clId="{4F152B46-609E-4C8B-9528-2B69C0B9B160}" dt="2021-01-24T20:30:20.299" v="328" actId="20577"/>
        <pc:sldMkLst>
          <pc:docMk/>
          <pc:sldMk cId="2939939124" sldId="258"/>
        </pc:sldMkLst>
        <pc:spChg chg="mod">
          <ac:chgData name="Bradley Maphango" userId="3be17395e528137c" providerId="LiveId" clId="{4F152B46-609E-4C8B-9528-2B69C0B9B160}" dt="2021-01-24T20:30:20.299" v="328" actId="20577"/>
          <ac:spMkLst>
            <pc:docMk/>
            <pc:sldMk cId="2939939124" sldId="258"/>
            <ac:spMk id="3" creationId="{E0529F6D-FF6B-4259-BA09-6206A1163077}"/>
          </ac:spMkLst>
        </pc:spChg>
      </pc:sldChg>
      <pc:sldChg chg="modSp mod">
        <pc:chgData name="Bradley Maphango" userId="3be17395e528137c" providerId="LiveId" clId="{4F152B46-609E-4C8B-9528-2B69C0B9B160}" dt="2021-01-24T20:32:51.963" v="423" actId="20577"/>
        <pc:sldMkLst>
          <pc:docMk/>
          <pc:sldMk cId="4290580712" sldId="259"/>
        </pc:sldMkLst>
        <pc:spChg chg="mod">
          <ac:chgData name="Bradley Maphango" userId="3be17395e528137c" providerId="LiveId" clId="{4F152B46-609E-4C8B-9528-2B69C0B9B160}" dt="2021-01-24T20:32:51.963" v="423" actId="20577"/>
          <ac:spMkLst>
            <pc:docMk/>
            <pc:sldMk cId="4290580712" sldId="259"/>
            <ac:spMk id="3" creationId="{98D98DDB-2693-4F80-B31A-06D052D554AB}"/>
          </ac:spMkLst>
        </pc:spChg>
      </pc:sldChg>
      <pc:sldChg chg="modSp mod">
        <pc:chgData name="Bradley Maphango" userId="3be17395e528137c" providerId="LiveId" clId="{4F152B46-609E-4C8B-9528-2B69C0B9B160}" dt="2021-01-24T20:39:13.847" v="732" actId="20577"/>
        <pc:sldMkLst>
          <pc:docMk/>
          <pc:sldMk cId="2377721077" sldId="264"/>
        </pc:sldMkLst>
        <pc:spChg chg="mod">
          <ac:chgData name="Bradley Maphango" userId="3be17395e528137c" providerId="LiveId" clId="{4F152B46-609E-4C8B-9528-2B69C0B9B160}" dt="2021-01-24T20:36:54.777" v="659" actId="14100"/>
          <ac:spMkLst>
            <pc:docMk/>
            <pc:sldMk cId="2377721077" sldId="264"/>
            <ac:spMk id="2" creationId="{6D35D742-7B74-4EEC-B406-6D063345944C}"/>
          </ac:spMkLst>
        </pc:spChg>
        <pc:spChg chg="mod">
          <ac:chgData name="Bradley Maphango" userId="3be17395e528137c" providerId="LiveId" clId="{4F152B46-609E-4C8B-9528-2B69C0B9B160}" dt="2021-01-24T20:39:13.847" v="732" actId="20577"/>
          <ac:spMkLst>
            <pc:docMk/>
            <pc:sldMk cId="2377721077" sldId="264"/>
            <ac:spMk id="3" creationId="{7D538E8E-7309-45A5-ADC6-4B507A7CCBD4}"/>
          </ac:spMkLst>
        </pc:spChg>
      </pc:sldChg>
      <pc:sldChg chg="modSp mod">
        <pc:chgData name="Bradley Maphango" userId="3be17395e528137c" providerId="LiveId" clId="{4F152B46-609E-4C8B-9528-2B69C0B9B160}" dt="2021-01-24T20:40:32.396" v="831" actId="20577"/>
        <pc:sldMkLst>
          <pc:docMk/>
          <pc:sldMk cId="2771840909" sldId="266"/>
        </pc:sldMkLst>
        <pc:spChg chg="mod">
          <ac:chgData name="Bradley Maphango" userId="3be17395e528137c" providerId="LiveId" clId="{4F152B46-609E-4C8B-9528-2B69C0B9B160}" dt="2021-01-24T20:40:32.396" v="831" actId="20577"/>
          <ac:spMkLst>
            <pc:docMk/>
            <pc:sldMk cId="2771840909" sldId="266"/>
            <ac:spMk id="3" creationId="{19620EE5-9A9F-42F4-BE6B-8A6D4E4AFF3F}"/>
          </ac:spMkLst>
        </pc:spChg>
      </pc:sldChg>
      <pc:sldChg chg="modSp mod">
        <pc:chgData name="Bradley Maphango" userId="3be17395e528137c" providerId="LiveId" clId="{4F152B46-609E-4C8B-9528-2B69C0B9B160}" dt="2021-01-24T20:42:45.596" v="939" actId="20577"/>
        <pc:sldMkLst>
          <pc:docMk/>
          <pc:sldMk cId="768815790" sldId="267"/>
        </pc:sldMkLst>
        <pc:spChg chg="mod">
          <ac:chgData name="Bradley Maphango" userId="3be17395e528137c" providerId="LiveId" clId="{4F152B46-609E-4C8B-9528-2B69C0B9B160}" dt="2021-01-24T20:41:44.521" v="847" actId="20577"/>
          <ac:spMkLst>
            <pc:docMk/>
            <pc:sldMk cId="768815790" sldId="267"/>
            <ac:spMk id="2" creationId="{F6C5C989-006E-4075-8ED8-6637CD87B284}"/>
          </ac:spMkLst>
        </pc:spChg>
        <pc:spChg chg="mod">
          <ac:chgData name="Bradley Maphango" userId="3be17395e528137c" providerId="LiveId" clId="{4F152B46-609E-4C8B-9528-2B69C0B9B160}" dt="2021-01-24T20:42:45.596" v="939" actId="20577"/>
          <ac:spMkLst>
            <pc:docMk/>
            <pc:sldMk cId="768815790" sldId="267"/>
            <ac:spMk id="3" creationId="{F33EF869-06FE-45E4-B609-A97461C6FE9D}"/>
          </ac:spMkLst>
        </pc:spChg>
      </pc:sldChg>
      <pc:sldChg chg="modSp mod">
        <pc:chgData name="Bradley Maphango" userId="3be17395e528137c" providerId="LiveId" clId="{4F152B46-609E-4C8B-9528-2B69C0B9B160}" dt="2021-01-24T20:29:08.206" v="296" actId="20577"/>
        <pc:sldMkLst>
          <pc:docMk/>
          <pc:sldMk cId="703460685" sldId="277"/>
        </pc:sldMkLst>
        <pc:spChg chg="mod">
          <ac:chgData name="Bradley Maphango" userId="3be17395e528137c" providerId="LiveId" clId="{4F152B46-609E-4C8B-9528-2B69C0B9B160}" dt="2021-01-24T20:29:08.206" v="296" actId="20577"/>
          <ac:spMkLst>
            <pc:docMk/>
            <pc:sldMk cId="703460685" sldId="277"/>
            <ac:spMk id="3" creationId="{277E0247-FABB-4D69-97C1-658C259A8E2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1/24/2021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249820"/>
          </a:xfrm>
        </p:spPr>
        <p:txBody>
          <a:bodyPr/>
          <a:lstStyle/>
          <a:p>
            <a:r>
              <a:rPr lang="en-US" dirty="0">
                <a:cs typeface="Calibri Light"/>
              </a:rPr>
              <a:t>Applied Entrepreneurship </a:t>
            </a:r>
            <a:endParaRPr lang="en-US" dirty="0"/>
          </a:p>
        </p:txBody>
      </p:sp>
      <p:sp>
        <p:nvSpPr>
          <p:cNvPr id="3" name="Subtitle 2"/>
          <p:cNvSpPr>
            <a:spLocks noGrp="1"/>
          </p:cNvSpPr>
          <p:nvPr>
            <p:ph type="subTitle" idx="1"/>
          </p:nvPr>
        </p:nvSpPr>
        <p:spPr>
          <a:xfrm>
            <a:off x="1344706" y="3132312"/>
            <a:ext cx="9323294" cy="2591652"/>
          </a:xfrm>
        </p:spPr>
        <p:txBody>
          <a:bodyPr vert="horz" lIns="91440" tIns="45720" rIns="91440" bIns="45720" rtlCol="0" anchor="t">
            <a:normAutofit/>
          </a:bodyPr>
          <a:lstStyle/>
          <a:p>
            <a:r>
              <a:rPr lang="en-US" dirty="0">
                <a:cs typeface="Calibri"/>
              </a:rPr>
              <a:t>Theory and practice.</a:t>
            </a:r>
          </a:p>
          <a:p>
            <a:r>
              <a:rPr lang="en-US" dirty="0">
                <a:cs typeface="Calibri"/>
              </a:rPr>
              <a:t> Earn from your project as you learn a profession.</a:t>
            </a:r>
            <a:endParaRPr lang="en-US">
              <a:cs typeface="Calibri"/>
            </a:endParaRPr>
          </a:p>
        </p:txBody>
      </p:sp>
    </p:spTree>
    <p:extLst>
      <p:ext uri="{BB962C8B-B14F-4D97-AF65-F5344CB8AC3E}">
        <p14:creationId xmlns:p14="http://schemas.microsoft.com/office/powerpoint/2010/main" val="109857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41511-DA8B-4BC2-B9AE-BDE95AECFD83}"/>
              </a:ext>
            </a:extLst>
          </p:cNvPr>
          <p:cNvSpPr>
            <a:spLocks noGrp="1"/>
          </p:cNvSpPr>
          <p:nvPr>
            <p:ph type="title"/>
          </p:nvPr>
        </p:nvSpPr>
        <p:spPr/>
        <p:txBody>
          <a:bodyPr/>
          <a:lstStyle/>
          <a:p>
            <a:r>
              <a:rPr lang="en-US" dirty="0">
                <a:cs typeface="Calibri Light"/>
              </a:rPr>
              <a:t>Information Technology</a:t>
            </a:r>
            <a:br>
              <a:rPr lang="en-US" dirty="0">
                <a:cs typeface="Calibri Light"/>
              </a:rPr>
            </a:br>
            <a:endParaRPr lang="en-US"/>
          </a:p>
        </p:txBody>
      </p:sp>
      <p:sp>
        <p:nvSpPr>
          <p:cNvPr id="3" name="Content Placeholder 2">
            <a:extLst>
              <a:ext uri="{FF2B5EF4-FFF2-40B4-BE49-F238E27FC236}">
                <a16:creationId xmlns:a16="http://schemas.microsoft.com/office/drawing/2014/main" id="{EE111494-B0A1-4057-86BE-13A3FF38073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573513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5406D-3EA7-41C6-8CCC-1DC4708540D4}"/>
              </a:ext>
            </a:extLst>
          </p:cNvPr>
          <p:cNvSpPr>
            <a:spLocks noGrp="1"/>
          </p:cNvSpPr>
          <p:nvPr>
            <p:ph type="title"/>
          </p:nvPr>
        </p:nvSpPr>
        <p:spPr/>
        <p:txBody>
          <a:bodyPr/>
          <a:lstStyle/>
          <a:p>
            <a:r>
              <a:rPr lang="en-US" dirty="0">
                <a:cs typeface="Calibri Light"/>
              </a:rPr>
              <a:t>Legal forms of business</a:t>
            </a:r>
          </a:p>
        </p:txBody>
      </p:sp>
      <p:sp>
        <p:nvSpPr>
          <p:cNvPr id="3" name="Content Placeholder 2">
            <a:extLst>
              <a:ext uri="{FF2B5EF4-FFF2-40B4-BE49-F238E27FC236}">
                <a16:creationId xmlns:a16="http://schemas.microsoft.com/office/drawing/2014/main" id="{3C580744-986E-422C-9C40-3BBF12D98FDF}"/>
              </a:ext>
            </a:extLst>
          </p:cNvPr>
          <p:cNvSpPr>
            <a:spLocks noGrp="1"/>
          </p:cNvSpPr>
          <p:nvPr>
            <p:ph idx="1"/>
          </p:nvPr>
        </p:nvSpPr>
        <p:spPr/>
        <p:txBody>
          <a:bodyPr vert="horz" lIns="91440" tIns="45720" rIns="91440" bIns="45720" rtlCol="0" anchor="t">
            <a:normAutofit/>
          </a:bodyPr>
          <a:lstStyle/>
          <a:p>
            <a:r>
              <a:rPr lang="en-US" dirty="0">
                <a:cs typeface="Calibri"/>
              </a:rPr>
              <a:t>Advantages and disadvantages</a:t>
            </a:r>
            <a:endParaRPr lang="en-US" dirty="0"/>
          </a:p>
        </p:txBody>
      </p:sp>
    </p:spTree>
    <p:extLst>
      <p:ext uri="{BB962C8B-B14F-4D97-AF65-F5344CB8AC3E}">
        <p14:creationId xmlns:p14="http://schemas.microsoft.com/office/powerpoint/2010/main" val="2478325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2FDA3-25C7-446C-ABE6-502065FF5B2F}"/>
              </a:ext>
            </a:extLst>
          </p:cNvPr>
          <p:cNvSpPr>
            <a:spLocks noGrp="1"/>
          </p:cNvSpPr>
          <p:nvPr>
            <p:ph type="title"/>
          </p:nvPr>
        </p:nvSpPr>
        <p:spPr/>
        <p:txBody>
          <a:bodyPr/>
          <a:lstStyle/>
          <a:p>
            <a:r>
              <a:rPr lang="en-US" dirty="0">
                <a:cs typeface="Calibri Light"/>
              </a:rPr>
              <a:t>Working with others</a:t>
            </a:r>
            <a:endParaRPr lang="en-US" dirty="0"/>
          </a:p>
        </p:txBody>
      </p:sp>
      <p:sp>
        <p:nvSpPr>
          <p:cNvPr id="3" name="Content Placeholder 2">
            <a:extLst>
              <a:ext uri="{FF2B5EF4-FFF2-40B4-BE49-F238E27FC236}">
                <a16:creationId xmlns:a16="http://schemas.microsoft.com/office/drawing/2014/main" id="{7B8AA120-61AC-4AAB-A81B-2E2CC23C4E5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33990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2189E-F99D-46AD-A725-B5AD194D4333}"/>
              </a:ext>
            </a:extLst>
          </p:cNvPr>
          <p:cNvSpPr>
            <a:spLocks noGrp="1"/>
          </p:cNvSpPr>
          <p:nvPr>
            <p:ph type="title"/>
          </p:nvPr>
        </p:nvSpPr>
        <p:spPr/>
        <p:txBody>
          <a:bodyPr/>
          <a:lstStyle/>
          <a:p>
            <a:r>
              <a:rPr lang="en-US" dirty="0">
                <a:cs typeface="Calibri Light"/>
              </a:rPr>
              <a:t>Managing Change</a:t>
            </a:r>
            <a:endParaRPr lang="en-US" dirty="0"/>
          </a:p>
        </p:txBody>
      </p:sp>
      <p:sp>
        <p:nvSpPr>
          <p:cNvPr id="3" name="Content Placeholder 2">
            <a:extLst>
              <a:ext uri="{FF2B5EF4-FFF2-40B4-BE49-F238E27FC236}">
                <a16:creationId xmlns:a16="http://schemas.microsoft.com/office/drawing/2014/main" id="{D45EFB4D-3899-4135-BDA5-4AB9C16ED0EB}"/>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389628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8EFDA-BDBC-43AC-B650-2180F25FEA44}"/>
              </a:ext>
            </a:extLst>
          </p:cNvPr>
          <p:cNvSpPr>
            <a:spLocks noGrp="1"/>
          </p:cNvSpPr>
          <p:nvPr>
            <p:ph type="title"/>
          </p:nvPr>
        </p:nvSpPr>
        <p:spPr/>
        <p:txBody>
          <a:bodyPr/>
          <a:lstStyle/>
          <a:p>
            <a:r>
              <a:rPr lang="en-US" dirty="0">
                <a:cs typeface="Calibri Light"/>
              </a:rPr>
              <a:t>Leadership</a:t>
            </a:r>
            <a:endParaRPr lang="en-US" dirty="0"/>
          </a:p>
        </p:txBody>
      </p:sp>
      <p:sp>
        <p:nvSpPr>
          <p:cNvPr id="3" name="Content Placeholder 2">
            <a:extLst>
              <a:ext uri="{FF2B5EF4-FFF2-40B4-BE49-F238E27FC236}">
                <a16:creationId xmlns:a16="http://schemas.microsoft.com/office/drawing/2014/main" id="{6A8AE5B4-E214-4C20-819E-242801EA314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529196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17EE1-0635-4243-AE96-55A3B3D1939E}"/>
              </a:ext>
            </a:extLst>
          </p:cNvPr>
          <p:cNvSpPr>
            <a:spLocks noGrp="1"/>
          </p:cNvSpPr>
          <p:nvPr>
            <p:ph type="title"/>
          </p:nvPr>
        </p:nvSpPr>
        <p:spPr/>
        <p:txBody>
          <a:bodyPr/>
          <a:lstStyle/>
          <a:p>
            <a:r>
              <a:rPr lang="en-US" dirty="0">
                <a:cs typeface="Calibri Light"/>
              </a:rPr>
              <a:t>Your business and the law of the land</a:t>
            </a:r>
            <a:endParaRPr lang="en-US" dirty="0"/>
          </a:p>
        </p:txBody>
      </p:sp>
      <p:sp>
        <p:nvSpPr>
          <p:cNvPr id="3" name="Content Placeholder 2">
            <a:extLst>
              <a:ext uri="{FF2B5EF4-FFF2-40B4-BE49-F238E27FC236}">
                <a16:creationId xmlns:a16="http://schemas.microsoft.com/office/drawing/2014/main" id="{8C6FE098-6B55-4926-8205-C46B1FFE69B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3844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432D5-A464-427F-A643-39C604B8107D}"/>
              </a:ext>
            </a:extLst>
          </p:cNvPr>
          <p:cNvSpPr>
            <a:spLocks noGrp="1"/>
          </p:cNvSpPr>
          <p:nvPr>
            <p:ph type="title"/>
          </p:nvPr>
        </p:nvSpPr>
        <p:spPr/>
        <p:txBody>
          <a:bodyPr/>
          <a:lstStyle/>
          <a:p>
            <a:r>
              <a:rPr lang="en-US" dirty="0">
                <a:cs typeface="Calibri Light"/>
              </a:rPr>
              <a:t>Keeping records and accounts</a:t>
            </a:r>
            <a:endParaRPr lang="en-US" dirty="0"/>
          </a:p>
        </p:txBody>
      </p:sp>
      <p:sp>
        <p:nvSpPr>
          <p:cNvPr id="3" name="Content Placeholder 2">
            <a:extLst>
              <a:ext uri="{FF2B5EF4-FFF2-40B4-BE49-F238E27FC236}">
                <a16:creationId xmlns:a16="http://schemas.microsoft.com/office/drawing/2014/main" id="{A3B4871A-246B-4D0E-A65D-A9A6B14AA75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72785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9F0EE-8204-433F-BB52-DC4EA85ADB52}"/>
              </a:ext>
            </a:extLst>
          </p:cNvPr>
          <p:cNvSpPr>
            <a:spLocks noGrp="1"/>
          </p:cNvSpPr>
          <p:nvPr>
            <p:ph type="title"/>
          </p:nvPr>
        </p:nvSpPr>
        <p:spPr/>
        <p:txBody>
          <a:bodyPr/>
          <a:lstStyle/>
          <a:p>
            <a:r>
              <a:rPr lang="en-US" dirty="0">
                <a:cs typeface="Calibri Light"/>
              </a:rPr>
              <a:t>Finding and keeping customers</a:t>
            </a:r>
            <a:endParaRPr lang="en-US" dirty="0"/>
          </a:p>
        </p:txBody>
      </p:sp>
      <p:sp>
        <p:nvSpPr>
          <p:cNvPr id="3" name="Content Placeholder 2">
            <a:extLst>
              <a:ext uri="{FF2B5EF4-FFF2-40B4-BE49-F238E27FC236}">
                <a16:creationId xmlns:a16="http://schemas.microsoft.com/office/drawing/2014/main" id="{5D9474FC-809E-4D1A-AB9E-6A64B81CCDE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499742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4CD60-FA76-4B35-9755-1345D649057D}"/>
              </a:ext>
            </a:extLst>
          </p:cNvPr>
          <p:cNvSpPr>
            <a:spLocks noGrp="1"/>
          </p:cNvSpPr>
          <p:nvPr>
            <p:ph type="title"/>
          </p:nvPr>
        </p:nvSpPr>
        <p:spPr/>
        <p:txBody>
          <a:bodyPr/>
          <a:lstStyle/>
          <a:p>
            <a:r>
              <a:rPr lang="en-US" dirty="0">
                <a:cs typeface="Calibri Light"/>
              </a:rPr>
              <a:t>Selling online</a:t>
            </a:r>
            <a:endParaRPr lang="en-US" dirty="0"/>
          </a:p>
        </p:txBody>
      </p:sp>
      <p:sp>
        <p:nvSpPr>
          <p:cNvPr id="3" name="Content Placeholder 2">
            <a:extLst>
              <a:ext uri="{FF2B5EF4-FFF2-40B4-BE49-F238E27FC236}">
                <a16:creationId xmlns:a16="http://schemas.microsoft.com/office/drawing/2014/main" id="{25B65056-7F29-4B95-97F8-B5B07A03BC4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1922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44F69-CCC5-4073-BBF6-D027FA32CE87}"/>
              </a:ext>
            </a:extLst>
          </p:cNvPr>
          <p:cNvSpPr>
            <a:spLocks noGrp="1"/>
          </p:cNvSpPr>
          <p:nvPr>
            <p:ph type="title"/>
          </p:nvPr>
        </p:nvSpPr>
        <p:spPr/>
        <p:txBody>
          <a:bodyPr/>
          <a:lstStyle/>
          <a:p>
            <a:r>
              <a:rPr lang="en-US" dirty="0">
                <a:cs typeface="Calibri Light"/>
              </a:rPr>
              <a:t>Where to find ideas from, if you have none</a:t>
            </a:r>
            <a:endParaRPr lang="en-US" dirty="0"/>
          </a:p>
        </p:txBody>
      </p:sp>
      <p:sp>
        <p:nvSpPr>
          <p:cNvPr id="3" name="Content Placeholder 2">
            <a:extLst>
              <a:ext uri="{FF2B5EF4-FFF2-40B4-BE49-F238E27FC236}">
                <a16:creationId xmlns:a16="http://schemas.microsoft.com/office/drawing/2014/main" id="{D1162441-894A-4E94-9F57-A8344F3CF052}"/>
              </a:ext>
            </a:extLst>
          </p:cNvPr>
          <p:cNvSpPr>
            <a:spLocks noGrp="1"/>
          </p:cNvSpPr>
          <p:nvPr>
            <p:ph idx="1"/>
          </p:nvPr>
        </p:nvSpPr>
        <p:spPr>
          <a:xfrm>
            <a:off x="838200" y="1825625"/>
            <a:ext cx="10515600" cy="5032655"/>
          </a:xfrm>
        </p:spPr>
        <p:txBody>
          <a:bodyPr vert="horz" lIns="91440" tIns="45720" rIns="91440" bIns="45720" rtlCol="0" anchor="t">
            <a:normAutofit lnSpcReduction="10000"/>
          </a:bodyPr>
          <a:lstStyle/>
          <a:p>
            <a:r>
              <a:rPr lang="en-US" dirty="0">
                <a:cs typeface="Calibri"/>
              </a:rPr>
              <a:t>Your education and skills</a:t>
            </a:r>
          </a:p>
          <a:p>
            <a:r>
              <a:rPr lang="en-US" dirty="0">
                <a:cs typeface="Calibri"/>
              </a:rPr>
              <a:t>Past experience</a:t>
            </a:r>
          </a:p>
          <a:p>
            <a:r>
              <a:rPr lang="en-US" dirty="0">
                <a:cs typeface="Calibri"/>
              </a:rPr>
              <a:t>Copy what others are doing</a:t>
            </a:r>
          </a:p>
          <a:p>
            <a:r>
              <a:rPr lang="en-US" dirty="0">
                <a:cs typeface="Calibri"/>
              </a:rPr>
              <a:t>Identify unmet needs or wants</a:t>
            </a:r>
          </a:p>
          <a:p>
            <a:r>
              <a:rPr lang="en-US" dirty="0">
                <a:cs typeface="Calibri"/>
              </a:rPr>
              <a:t>Create a need</a:t>
            </a:r>
          </a:p>
          <a:p>
            <a:r>
              <a:rPr lang="en-US" dirty="0">
                <a:cs typeface="Calibri"/>
              </a:rPr>
              <a:t>Your invention or design</a:t>
            </a:r>
          </a:p>
          <a:p>
            <a:r>
              <a:rPr lang="en-US" dirty="0">
                <a:cs typeface="Calibri"/>
              </a:rPr>
              <a:t>Innovate existing idea</a:t>
            </a:r>
          </a:p>
          <a:p>
            <a:r>
              <a:rPr lang="en-US" dirty="0">
                <a:cs typeface="Calibri"/>
              </a:rPr>
              <a:t>New technology</a:t>
            </a:r>
          </a:p>
          <a:p>
            <a:r>
              <a:rPr lang="en-US" dirty="0">
                <a:cs typeface="Calibri"/>
              </a:rPr>
              <a:t>Trade shows and exhibitions</a:t>
            </a:r>
          </a:p>
          <a:p>
            <a:r>
              <a:rPr lang="en-US" dirty="0">
                <a:cs typeface="Calibri"/>
              </a:rPr>
              <a:t>Travel</a:t>
            </a:r>
          </a:p>
          <a:p>
            <a:endParaRPr lang="en-US" dirty="0">
              <a:cs typeface="Calibri"/>
            </a:endParaRPr>
          </a:p>
          <a:p>
            <a:endParaRPr lang="en-US" dirty="0">
              <a:cs typeface="Calibri"/>
            </a:endParaRPr>
          </a:p>
          <a:p>
            <a:endParaRPr lang="en-US" dirty="0">
              <a:cs typeface="Calibri"/>
            </a:endParaRPr>
          </a:p>
        </p:txBody>
      </p:sp>
    </p:spTree>
    <p:extLst>
      <p:ext uri="{BB962C8B-B14F-4D97-AF65-F5344CB8AC3E}">
        <p14:creationId xmlns:p14="http://schemas.microsoft.com/office/powerpoint/2010/main" val="3342795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44EFE-0419-4475-8075-6E64FD425F5D}"/>
              </a:ext>
            </a:extLst>
          </p:cNvPr>
          <p:cNvSpPr>
            <a:spLocks noGrp="1"/>
          </p:cNvSpPr>
          <p:nvPr>
            <p:ph type="title"/>
          </p:nvPr>
        </p:nvSpPr>
        <p:spPr/>
        <p:txBody>
          <a:bodyPr/>
          <a:lstStyle/>
          <a:p>
            <a:r>
              <a:rPr lang="en-US" dirty="0">
                <a:cs typeface="Calibri Light"/>
              </a:rPr>
              <a:t>Start-up</a:t>
            </a:r>
            <a:endParaRPr lang="en-US" dirty="0"/>
          </a:p>
        </p:txBody>
      </p:sp>
      <p:sp>
        <p:nvSpPr>
          <p:cNvPr id="3" name="Content Placeholder 2">
            <a:extLst>
              <a:ext uri="{FF2B5EF4-FFF2-40B4-BE49-F238E27FC236}">
                <a16:creationId xmlns:a16="http://schemas.microsoft.com/office/drawing/2014/main" id="{4E85BE12-B056-4053-B099-C58C547FD06E}"/>
              </a:ext>
            </a:extLst>
          </p:cNvPr>
          <p:cNvSpPr>
            <a:spLocks noGrp="1"/>
          </p:cNvSpPr>
          <p:nvPr>
            <p:ph idx="1"/>
          </p:nvPr>
        </p:nvSpPr>
        <p:spPr/>
        <p:txBody>
          <a:bodyPr vert="horz" lIns="91440" tIns="45720" rIns="91440" bIns="45720" rtlCol="0" anchor="t">
            <a:normAutofit/>
          </a:bodyPr>
          <a:lstStyle/>
          <a:p>
            <a:r>
              <a:rPr lang="en-US" dirty="0">
                <a:cs typeface="Calibri"/>
              </a:rPr>
              <a:t>Before you start</a:t>
            </a:r>
            <a:endParaRPr lang="en-US" dirty="0"/>
          </a:p>
        </p:txBody>
      </p:sp>
    </p:spTree>
    <p:extLst>
      <p:ext uri="{BB962C8B-B14F-4D97-AF65-F5344CB8AC3E}">
        <p14:creationId xmlns:p14="http://schemas.microsoft.com/office/powerpoint/2010/main" val="166450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28ECC-A8F8-4F45-A878-02327247B5D6}"/>
              </a:ext>
            </a:extLst>
          </p:cNvPr>
          <p:cNvSpPr>
            <a:spLocks noGrp="1"/>
          </p:cNvSpPr>
          <p:nvPr>
            <p:ph type="title"/>
          </p:nvPr>
        </p:nvSpPr>
        <p:spPr/>
        <p:txBody>
          <a:bodyPr/>
          <a:lstStyle/>
          <a:p>
            <a:r>
              <a:rPr lang="en-US" dirty="0">
                <a:cs typeface="Calibri Light"/>
              </a:rPr>
              <a:t>Operations</a:t>
            </a:r>
            <a:endParaRPr lang="en-US" dirty="0"/>
          </a:p>
        </p:txBody>
      </p:sp>
      <p:sp>
        <p:nvSpPr>
          <p:cNvPr id="3" name="Content Placeholder 2">
            <a:extLst>
              <a:ext uri="{FF2B5EF4-FFF2-40B4-BE49-F238E27FC236}">
                <a16:creationId xmlns:a16="http://schemas.microsoft.com/office/drawing/2014/main" id="{97FF6914-DF3F-4C9E-B45F-684F35E47AA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116777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6A87B-F40F-4FFF-98C0-A22C25C7C4FE}"/>
              </a:ext>
            </a:extLst>
          </p:cNvPr>
          <p:cNvSpPr>
            <a:spLocks noGrp="1"/>
          </p:cNvSpPr>
          <p:nvPr>
            <p:ph type="title"/>
          </p:nvPr>
        </p:nvSpPr>
        <p:spPr/>
        <p:txBody>
          <a:bodyPr/>
          <a:lstStyle/>
          <a:p>
            <a:r>
              <a:rPr lang="en-US" dirty="0">
                <a:cs typeface="Calibri Light"/>
              </a:rPr>
              <a:t>Business Idea</a:t>
            </a:r>
            <a:endParaRPr lang="en-US" dirty="0"/>
          </a:p>
        </p:txBody>
      </p:sp>
      <p:sp>
        <p:nvSpPr>
          <p:cNvPr id="3" name="Content Placeholder 2">
            <a:extLst>
              <a:ext uri="{FF2B5EF4-FFF2-40B4-BE49-F238E27FC236}">
                <a16:creationId xmlns:a16="http://schemas.microsoft.com/office/drawing/2014/main" id="{C9EB9434-DACB-4C91-B9DC-8845F018A8BB}"/>
              </a:ext>
            </a:extLst>
          </p:cNvPr>
          <p:cNvSpPr>
            <a:spLocks noGrp="1"/>
          </p:cNvSpPr>
          <p:nvPr>
            <p:ph idx="1"/>
          </p:nvPr>
        </p:nvSpPr>
        <p:spPr/>
        <p:txBody>
          <a:bodyPr vert="horz" lIns="91440" tIns="45720" rIns="91440" bIns="45720" rtlCol="0" anchor="t">
            <a:normAutofit/>
          </a:bodyPr>
          <a:lstStyle/>
          <a:p>
            <a:r>
              <a:rPr lang="en-US" dirty="0">
                <a:cs typeface="Calibri"/>
              </a:rPr>
              <a:t>This is what your business will be doing. </a:t>
            </a:r>
          </a:p>
          <a:p>
            <a:r>
              <a:rPr lang="en-US" dirty="0">
                <a:cs typeface="Calibri"/>
              </a:rPr>
              <a:t>You could be providing a product or a service</a:t>
            </a:r>
          </a:p>
        </p:txBody>
      </p:sp>
    </p:spTree>
    <p:extLst>
      <p:ext uri="{BB962C8B-B14F-4D97-AF65-F5344CB8AC3E}">
        <p14:creationId xmlns:p14="http://schemas.microsoft.com/office/powerpoint/2010/main" val="901780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E357B-1CF7-4A68-B98A-E26F0FF77786}"/>
              </a:ext>
            </a:extLst>
          </p:cNvPr>
          <p:cNvSpPr>
            <a:spLocks noGrp="1"/>
          </p:cNvSpPr>
          <p:nvPr>
            <p:ph type="title"/>
          </p:nvPr>
        </p:nvSpPr>
        <p:spPr/>
        <p:txBody>
          <a:bodyPr/>
          <a:lstStyle/>
          <a:p>
            <a:r>
              <a:rPr lang="en-US" dirty="0">
                <a:cs typeface="Calibri Light"/>
              </a:rPr>
              <a:t>Marketing Means Business</a:t>
            </a:r>
            <a:endParaRPr lang="en-US" dirty="0"/>
          </a:p>
        </p:txBody>
      </p:sp>
      <p:sp>
        <p:nvSpPr>
          <p:cNvPr id="3" name="Content Placeholder 2">
            <a:extLst>
              <a:ext uri="{FF2B5EF4-FFF2-40B4-BE49-F238E27FC236}">
                <a16:creationId xmlns:a16="http://schemas.microsoft.com/office/drawing/2014/main" id="{1364BE8E-5EB6-4D8D-86E9-D6A6A9EC8247}"/>
              </a:ext>
            </a:extLst>
          </p:cNvPr>
          <p:cNvSpPr>
            <a:spLocks noGrp="1"/>
          </p:cNvSpPr>
          <p:nvPr>
            <p:ph idx="1"/>
          </p:nvPr>
        </p:nvSpPr>
        <p:spPr/>
        <p:txBody>
          <a:bodyPr vert="horz" lIns="91440" tIns="45720" rIns="91440" bIns="45720" rtlCol="0" anchor="t">
            <a:normAutofit/>
          </a:bodyPr>
          <a:lstStyle/>
          <a:p>
            <a:r>
              <a:rPr lang="en-US" dirty="0">
                <a:cs typeface="Calibri"/>
              </a:rPr>
              <a:t>You cannot run any business if you do not know how to market your products or services. Marketing connects your business with members of the public – existing and potential customers or clients. It is a link. </a:t>
            </a:r>
            <a:endParaRPr lang="en-US" dirty="0"/>
          </a:p>
        </p:txBody>
      </p:sp>
    </p:spTree>
    <p:extLst>
      <p:ext uri="{BB962C8B-B14F-4D97-AF65-F5344CB8AC3E}">
        <p14:creationId xmlns:p14="http://schemas.microsoft.com/office/powerpoint/2010/main" val="2233505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8B47E-2977-4992-A174-76E922AC2955}"/>
              </a:ext>
            </a:extLst>
          </p:cNvPr>
          <p:cNvSpPr>
            <a:spLocks noGrp="1"/>
          </p:cNvSpPr>
          <p:nvPr>
            <p:ph type="title"/>
          </p:nvPr>
        </p:nvSpPr>
        <p:spPr/>
        <p:txBody>
          <a:bodyPr/>
          <a:lstStyle/>
          <a:p>
            <a:r>
              <a:rPr lang="en-US" dirty="0">
                <a:cs typeface="Calibri Light"/>
              </a:rPr>
              <a:t>How to start and run any Business anywhere</a:t>
            </a:r>
            <a:endParaRPr lang="en-US" dirty="0"/>
          </a:p>
        </p:txBody>
      </p:sp>
      <p:sp>
        <p:nvSpPr>
          <p:cNvPr id="3" name="Content Placeholder 2">
            <a:extLst>
              <a:ext uri="{FF2B5EF4-FFF2-40B4-BE49-F238E27FC236}">
                <a16:creationId xmlns:a16="http://schemas.microsoft.com/office/drawing/2014/main" id="{94090E55-4BCD-494E-8E73-214B9A7A23FB}"/>
              </a:ext>
            </a:extLst>
          </p:cNvPr>
          <p:cNvSpPr>
            <a:spLocks noGrp="1"/>
          </p:cNvSpPr>
          <p:nvPr>
            <p:ph idx="1"/>
          </p:nvPr>
        </p:nvSpPr>
        <p:spPr/>
        <p:txBody>
          <a:bodyPr vert="horz" lIns="91440" tIns="45720" rIns="91440" bIns="45720" rtlCol="0" anchor="t">
            <a:normAutofit/>
          </a:bodyPr>
          <a:lstStyle/>
          <a:p>
            <a:pPr marL="0" indent="0">
              <a:buNone/>
            </a:pPr>
            <a:r>
              <a:rPr lang="en-US" dirty="0">
                <a:cs typeface="Calibri"/>
              </a:rPr>
              <a:t>Know yourself first: </a:t>
            </a:r>
            <a:br>
              <a:rPr lang="en-US" dirty="0">
                <a:cs typeface="Calibri"/>
              </a:rPr>
            </a:br>
            <a:br>
              <a:rPr lang="en-US" dirty="0">
                <a:cs typeface="Calibri"/>
              </a:rPr>
            </a:br>
            <a:r>
              <a:rPr lang="en-US" dirty="0">
                <a:cs typeface="Calibri"/>
              </a:rPr>
              <a:t>Your character and attitudes towards business and work in general</a:t>
            </a:r>
            <a:br>
              <a:rPr lang="en-US" dirty="0">
                <a:cs typeface="Calibri"/>
              </a:rPr>
            </a:br>
            <a:r>
              <a:rPr lang="en-US" dirty="0">
                <a:cs typeface="Calibri"/>
              </a:rPr>
              <a:t>Your education training, skills, experience (if any) willingness to learn</a:t>
            </a:r>
            <a:br>
              <a:rPr lang="en-US" dirty="0">
                <a:cs typeface="Calibri"/>
              </a:rPr>
            </a:br>
            <a:r>
              <a:rPr lang="en-US" dirty="0">
                <a:cs typeface="Calibri"/>
              </a:rPr>
              <a:t>Your family</a:t>
            </a:r>
            <a:br>
              <a:rPr lang="en-US" dirty="0">
                <a:cs typeface="Calibri"/>
              </a:rPr>
            </a:br>
            <a:r>
              <a:rPr lang="en-US" dirty="0">
                <a:cs typeface="Calibri"/>
              </a:rPr>
              <a:t>Sate of health (depending on the type of business you have in mind)</a:t>
            </a:r>
            <a:br>
              <a:rPr lang="en-US" dirty="0">
                <a:cs typeface="Calibri"/>
              </a:rPr>
            </a:br>
            <a:r>
              <a:rPr lang="en-US" dirty="0">
                <a:cs typeface="Calibri"/>
              </a:rPr>
              <a:t>Your finances (savings, other sources)</a:t>
            </a:r>
            <a:br>
              <a:rPr lang="en-US" dirty="0">
                <a:cs typeface="Calibri"/>
              </a:rPr>
            </a:br>
            <a:r>
              <a:rPr lang="en-US" dirty="0">
                <a:cs typeface="Calibri"/>
              </a:rPr>
              <a:t>Your values, religion (if any) or ethics</a:t>
            </a:r>
            <a:br>
              <a:rPr lang="en-US" dirty="0">
                <a:cs typeface="Calibri"/>
              </a:rPr>
            </a:br>
            <a:r>
              <a:rPr lang="en-US" dirty="0">
                <a:cs typeface="Calibri"/>
              </a:rPr>
              <a:t>Are you a risk-taker or risk-averse?</a:t>
            </a:r>
            <a:br>
              <a:rPr lang="en-US" dirty="0">
                <a:cs typeface="Calibri"/>
              </a:rPr>
            </a:br>
            <a:br>
              <a:rPr lang="en-US" dirty="0">
                <a:cs typeface="Calibri"/>
              </a:rPr>
            </a:br>
            <a:endParaRPr lang="en-US" dirty="0">
              <a:cs typeface="Calibri"/>
            </a:endParaRPr>
          </a:p>
        </p:txBody>
      </p:sp>
    </p:spTree>
    <p:extLst>
      <p:ext uri="{BB962C8B-B14F-4D97-AF65-F5344CB8AC3E}">
        <p14:creationId xmlns:p14="http://schemas.microsoft.com/office/powerpoint/2010/main" val="3109359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B065F-9888-4573-A928-2F2506FC2143}"/>
              </a:ext>
            </a:extLst>
          </p:cNvPr>
          <p:cNvSpPr>
            <a:spLocks noGrp="1"/>
          </p:cNvSpPr>
          <p:nvPr>
            <p:ph type="title"/>
          </p:nvPr>
        </p:nvSpPr>
        <p:spPr/>
        <p:txBody>
          <a:bodyPr/>
          <a:lstStyle/>
          <a:p>
            <a:r>
              <a:rPr lang="en-US" dirty="0">
                <a:cs typeface="Calibri Light"/>
              </a:rPr>
              <a:t>Hints and Tips for success</a:t>
            </a:r>
            <a:endParaRPr lang="en-US" dirty="0"/>
          </a:p>
        </p:txBody>
      </p:sp>
      <p:sp>
        <p:nvSpPr>
          <p:cNvPr id="3" name="Content Placeholder 2">
            <a:extLst>
              <a:ext uri="{FF2B5EF4-FFF2-40B4-BE49-F238E27FC236}">
                <a16:creationId xmlns:a16="http://schemas.microsoft.com/office/drawing/2014/main" id="{277E0247-FABB-4D69-97C1-658C259A8E2B}"/>
              </a:ext>
            </a:extLst>
          </p:cNvPr>
          <p:cNvSpPr>
            <a:spLocks noGrp="1"/>
          </p:cNvSpPr>
          <p:nvPr>
            <p:ph idx="1"/>
          </p:nvPr>
        </p:nvSpPr>
        <p:spPr/>
        <p:txBody>
          <a:bodyPr vert="horz" lIns="91440" tIns="45720" rIns="91440" bIns="45720" rtlCol="0" anchor="t">
            <a:normAutofit/>
          </a:bodyPr>
          <a:lstStyle/>
          <a:p>
            <a:r>
              <a:rPr lang="en-US" dirty="0">
                <a:cs typeface="Calibri"/>
              </a:rPr>
              <a:t> Put the interest of your customers before your own. The customer is king/queen</a:t>
            </a:r>
            <a:endParaRPr lang="en-US" dirty="0"/>
          </a:p>
          <a:p>
            <a:r>
              <a:rPr lang="en-US" dirty="0">
                <a:cs typeface="Calibri"/>
              </a:rPr>
              <a:t>Work hard</a:t>
            </a:r>
            <a:endParaRPr lang="en-US" dirty="0"/>
          </a:p>
          <a:p>
            <a:r>
              <a:rPr lang="en-US" dirty="0">
                <a:cs typeface="Calibri"/>
              </a:rPr>
              <a:t>Be law-abiding</a:t>
            </a:r>
          </a:p>
          <a:p>
            <a:r>
              <a:rPr lang="en-US" dirty="0">
                <a:cs typeface="Calibri"/>
              </a:rPr>
              <a:t>Treat others as you would like to be treated. No dishonest scales</a:t>
            </a:r>
          </a:p>
          <a:p>
            <a:r>
              <a:rPr lang="en-US" dirty="0">
                <a:cs typeface="Calibri"/>
              </a:rPr>
              <a:t>A good name is to be esteemed more than riches</a:t>
            </a:r>
          </a:p>
          <a:p>
            <a:r>
              <a:rPr lang="en-US" dirty="0">
                <a:cs typeface="Calibri"/>
              </a:rPr>
              <a:t>Give your customers value for their money. They deserve it. It is their right. You are not doing them a </a:t>
            </a:r>
            <a:r>
              <a:rPr lang="en-US" dirty="0" err="1">
                <a:cs typeface="Calibri"/>
              </a:rPr>
              <a:t>favour</a:t>
            </a:r>
            <a:r>
              <a:rPr lang="en-US" dirty="0">
                <a:cs typeface="Calibri"/>
              </a:rPr>
              <a:t>.</a:t>
            </a:r>
          </a:p>
          <a:p>
            <a:r>
              <a:rPr lang="en-US" dirty="0">
                <a:cs typeface="Calibri"/>
              </a:rPr>
              <a:t>Do not cut corners</a:t>
            </a:r>
          </a:p>
        </p:txBody>
      </p:sp>
    </p:spTree>
    <p:extLst>
      <p:ext uri="{BB962C8B-B14F-4D97-AF65-F5344CB8AC3E}">
        <p14:creationId xmlns:p14="http://schemas.microsoft.com/office/powerpoint/2010/main" val="703460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DBDFC-963A-487D-A134-E0C41187C12C}"/>
              </a:ext>
            </a:extLst>
          </p:cNvPr>
          <p:cNvSpPr>
            <a:spLocks noGrp="1"/>
          </p:cNvSpPr>
          <p:nvPr>
            <p:ph type="title"/>
          </p:nvPr>
        </p:nvSpPr>
        <p:spPr/>
        <p:txBody>
          <a:bodyPr/>
          <a:lstStyle/>
          <a:p>
            <a:r>
              <a:rPr lang="en-US" dirty="0">
                <a:cs typeface="Calibri Light"/>
              </a:rPr>
              <a:t>Your character and attitude towards business and life in general.</a:t>
            </a:r>
          </a:p>
        </p:txBody>
      </p:sp>
      <p:sp>
        <p:nvSpPr>
          <p:cNvPr id="3" name="Content Placeholder 2">
            <a:extLst>
              <a:ext uri="{FF2B5EF4-FFF2-40B4-BE49-F238E27FC236}">
                <a16:creationId xmlns:a16="http://schemas.microsoft.com/office/drawing/2014/main" id="{E0529F6D-FF6B-4259-BA09-6206A1163077}"/>
              </a:ext>
            </a:extLst>
          </p:cNvPr>
          <p:cNvSpPr>
            <a:spLocks noGrp="1"/>
          </p:cNvSpPr>
          <p:nvPr>
            <p:ph idx="1"/>
          </p:nvPr>
        </p:nvSpPr>
        <p:spPr/>
        <p:txBody>
          <a:bodyPr vert="horz" lIns="91440" tIns="45720" rIns="91440" bIns="45720" rtlCol="0" anchor="t">
            <a:normAutofit fontScale="77500" lnSpcReduction="20000"/>
          </a:bodyPr>
          <a:lstStyle/>
          <a:p>
            <a:r>
              <a:rPr lang="en-US" dirty="0">
                <a:cs typeface="Calibri"/>
              </a:rPr>
              <a:t>Starting and running your own business is different from working for an employer in a ready-made job, for a guaranteed salary or wage.</a:t>
            </a:r>
          </a:p>
          <a:p>
            <a:r>
              <a:rPr lang="en-US" dirty="0">
                <a:cs typeface="Calibri"/>
              </a:rPr>
              <a:t>In your own business, you will be operating virtually on your own. To a large extent, the success or failure of your business will depend entirely on yourself. You are in charge. You are the master and the employee of your business venture.</a:t>
            </a:r>
          </a:p>
          <a:p>
            <a:r>
              <a:rPr lang="en-US" dirty="0">
                <a:cs typeface="Calibri"/>
              </a:rPr>
              <a:t>You have to be a self-starter, because there will be no one to tell you when to start and when to finish and what to do and how to do it. </a:t>
            </a:r>
          </a:p>
          <a:p>
            <a:r>
              <a:rPr lang="en-US" dirty="0">
                <a:cs typeface="Calibri"/>
              </a:rPr>
              <a:t>By and large, you need to have a positive mind-set, even when things are not looking good. You should be always looking forward to better days. You will have your ups and downs, but you should never give up.</a:t>
            </a:r>
          </a:p>
          <a:p>
            <a:r>
              <a:rPr lang="en-US" dirty="0">
                <a:cs typeface="Calibri"/>
              </a:rPr>
              <a:t>Be a risk-taker, because running business, rural or urban involves taking a risk. To some extent, it is like taking a gamble. You could win or lose. Income is not guaranteed</a:t>
            </a:r>
          </a:p>
          <a:p>
            <a:r>
              <a:rPr lang="en-US" dirty="0">
                <a:cs typeface="Calibri"/>
              </a:rPr>
              <a:t>Be an optimist and not a pessimist</a:t>
            </a:r>
            <a:br>
              <a:rPr lang="en-US" dirty="0">
                <a:cs typeface="Calibri"/>
              </a:rPr>
            </a:br>
            <a:endParaRPr lang="en-US" dirty="0">
              <a:cs typeface="Calibri"/>
            </a:endParaRPr>
          </a:p>
          <a:p>
            <a:endParaRPr lang="en-US" dirty="0">
              <a:cs typeface="Calibri"/>
            </a:endParaRPr>
          </a:p>
        </p:txBody>
      </p:sp>
    </p:spTree>
    <p:extLst>
      <p:ext uri="{BB962C8B-B14F-4D97-AF65-F5344CB8AC3E}">
        <p14:creationId xmlns:p14="http://schemas.microsoft.com/office/powerpoint/2010/main" val="2939939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7BD4A-7F5C-499C-B967-921D4F7F995E}"/>
              </a:ext>
            </a:extLst>
          </p:cNvPr>
          <p:cNvSpPr>
            <a:spLocks noGrp="1"/>
          </p:cNvSpPr>
          <p:nvPr>
            <p:ph type="title"/>
          </p:nvPr>
        </p:nvSpPr>
        <p:spPr/>
        <p:txBody>
          <a:bodyPr/>
          <a:lstStyle/>
          <a:p>
            <a:r>
              <a:rPr lang="en-US" dirty="0">
                <a:cs typeface="Calibri Light"/>
              </a:rPr>
              <a:t>Education, training, skills and past experience</a:t>
            </a:r>
            <a:endParaRPr lang="en-US" dirty="0"/>
          </a:p>
        </p:txBody>
      </p:sp>
      <p:sp>
        <p:nvSpPr>
          <p:cNvPr id="3" name="Content Placeholder 2">
            <a:extLst>
              <a:ext uri="{FF2B5EF4-FFF2-40B4-BE49-F238E27FC236}">
                <a16:creationId xmlns:a16="http://schemas.microsoft.com/office/drawing/2014/main" id="{98D98DDB-2693-4F80-B31A-06D052D554AB}"/>
              </a:ext>
            </a:extLst>
          </p:cNvPr>
          <p:cNvSpPr>
            <a:spLocks noGrp="1"/>
          </p:cNvSpPr>
          <p:nvPr>
            <p:ph idx="1"/>
          </p:nvPr>
        </p:nvSpPr>
        <p:spPr>
          <a:xfrm>
            <a:off x="838200" y="1825625"/>
            <a:ext cx="10943572" cy="4998516"/>
          </a:xfrm>
        </p:spPr>
        <p:txBody>
          <a:bodyPr vert="horz" lIns="91440" tIns="45720" rIns="91440" bIns="45720" rtlCol="0" anchor="t">
            <a:normAutofit fontScale="92500" lnSpcReduction="20000"/>
          </a:bodyPr>
          <a:lstStyle/>
          <a:p>
            <a:r>
              <a:rPr lang="en-US" dirty="0">
                <a:cs typeface="Calibri"/>
              </a:rPr>
              <a:t>Education and training</a:t>
            </a:r>
            <a:endParaRPr lang="en-US" dirty="0"/>
          </a:p>
          <a:p>
            <a:pPr marL="0" indent="0">
              <a:buNone/>
            </a:pPr>
            <a:br>
              <a:rPr lang="en-US" dirty="0">
                <a:cs typeface="Calibri"/>
              </a:rPr>
            </a:br>
            <a:r>
              <a:rPr lang="en-US" dirty="0">
                <a:cs typeface="Calibri"/>
              </a:rPr>
              <a:t>To start and run a non-technical businesses (plumbing, electrical, gas works, engineering, motor mechanics, medicine, dentistry, law, accountancy, </a:t>
            </a:r>
            <a:r>
              <a:rPr lang="en-US" dirty="0" err="1">
                <a:cs typeface="Calibri"/>
              </a:rPr>
              <a:t>etc</a:t>
            </a:r>
            <a:r>
              <a:rPr lang="en-US" dirty="0">
                <a:cs typeface="Calibri"/>
              </a:rPr>
              <a:t>) you do not need any qualifications or even past experience, though these can help.</a:t>
            </a:r>
            <a:br>
              <a:rPr lang="en-US" dirty="0"/>
            </a:br>
            <a:r>
              <a:rPr lang="en-US" dirty="0">
                <a:cs typeface="Calibri"/>
              </a:rPr>
              <a:t>Running a business involves an element of common sense. We are all born with a degree of entrepreneurship in us, waiting to be developed. </a:t>
            </a:r>
            <a:br>
              <a:rPr lang="en-US" dirty="0">
                <a:cs typeface="Calibri"/>
              </a:rPr>
            </a:br>
            <a:r>
              <a:rPr lang="en-US" dirty="0">
                <a:cs typeface="Calibri"/>
              </a:rPr>
              <a:t>We can develop them by copying what others are doing and learning.</a:t>
            </a:r>
          </a:p>
          <a:p>
            <a:r>
              <a:rPr lang="en-US" dirty="0">
                <a:cs typeface="Calibri"/>
              </a:rPr>
              <a:t>It is easier to start a business in which you are suitably qualified or experienced than one in which you have none, in which you will be learning everything. Experience or expertise in what you want to do gives you more confidence than if you are a total novice. </a:t>
            </a:r>
          </a:p>
          <a:p>
            <a:r>
              <a:rPr lang="en-US" dirty="0">
                <a:cs typeface="Calibri"/>
              </a:rPr>
              <a:t>Apart from what you already know in your profession or trade, you must be willing to keep on learning. We live in a fast-changing world. The business environment is constantly changing. To remain viable, you must change with changing times. Adapt. </a:t>
            </a:r>
          </a:p>
          <a:p>
            <a:endParaRPr lang="en-US" dirty="0">
              <a:cs typeface="Calibri"/>
            </a:endParaRPr>
          </a:p>
          <a:p>
            <a:pPr marL="0" indent="0">
              <a:buNone/>
            </a:pPr>
            <a:endParaRPr lang="en-US" dirty="0">
              <a:cs typeface="Calibri"/>
            </a:endParaRPr>
          </a:p>
        </p:txBody>
      </p:sp>
    </p:spTree>
    <p:extLst>
      <p:ext uri="{BB962C8B-B14F-4D97-AF65-F5344CB8AC3E}">
        <p14:creationId xmlns:p14="http://schemas.microsoft.com/office/powerpoint/2010/main" val="4290580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5D742-7B74-4EEC-B406-6D063345944C}"/>
              </a:ext>
            </a:extLst>
          </p:cNvPr>
          <p:cNvSpPr>
            <a:spLocks noGrp="1"/>
          </p:cNvSpPr>
          <p:nvPr>
            <p:ph type="title"/>
          </p:nvPr>
        </p:nvSpPr>
        <p:spPr>
          <a:xfrm>
            <a:off x="838200" y="255864"/>
            <a:ext cx="10515600" cy="893428"/>
          </a:xfrm>
        </p:spPr>
        <p:txBody>
          <a:bodyPr/>
          <a:lstStyle/>
          <a:p>
            <a:r>
              <a:rPr lang="en-US" dirty="0">
                <a:cs typeface="Calibri Light"/>
              </a:rPr>
              <a:t>Where to find ideas from</a:t>
            </a:r>
            <a:endParaRPr lang="en-US" dirty="0"/>
          </a:p>
        </p:txBody>
      </p:sp>
      <p:sp>
        <p:nvSpPr>
          <p:cNvPr id="3" name="Content Placeholder 2">
            <a:extLst>
              <a:ext uri="{FF2B5EF4-FFF2-40B4-BE49-F238E27FC236}">
                <a16:creationId xmlns:a16="http://schemas.microsoft.com/office/drawing/2014/main" id="{7D538E8E-7309-45A5-ADC6-4B507A7CCBD4}"/>
              </a:ext>
            </a:extLst>
          </p:cNvPr>
          <p:cNvSpPr>
            <a:spLocks noGrp="1"/>
          </p:cNvSpPr>
          <p:nvPr>
            <p:ph idx="1"/>
          </p:nvPr>
        </p:nvSpPr>
        <p:spPr>
          <a:xfrm>
            <a:off x="838200" y="1359018"/>
            <a:ext cx="10515600" cy="5310230"/>
          </a:xfrm>
        </p:spPr>
        <p:txBody>
          <a:bodyPr vert="horz" lIns="91440" tIns="45720" rIns="91440" bIns="45720" rtlCol="0" anchor="t">
            <a:normAutofit fontScale="92500" lnSpcReduction="10000"/>
          </a:bodyPr>
          <a:lstStyle/>
          <a:p>
            <a:r>
              <a:rPr lang="en-US" sz="2400" dirty="0">
                <a:cs typeface="Calibri"/>
              </a:rPr>
              <a:t>You do not already have one</a:t>
            </a:r>
          </a:p>
          <a:p>
            <a:r>
              <a:rPr lang="en-US" sz="2400" dirty="0">
                <a:cs typeface="Calibri"/>
              </a:rPr>
              <a:t>Your education and profession or trade</a:t>
            </a:r>
          </a:p>
          <a:p>
            <a:r>
              <a:rPr lang="en-US" sz="2400" dirty="0">
                <a:cs typeface="Calibri"/>
              </a:rPr>
              <a:t>Franchise</a:t>
            </a:r>
          </a:p>
          <a:p>
            <a:r>
              <a:rPr lang="en-US" sz="2400" dirty="0">
                <a:cs typeface="Calibri"/>
              </a:rPr>
              <a:t>Networking marketing schemes</a:t>
            </a:r>
          </a:p>
          <a:p>
            <a:r>
              <a:rPr lang="en-US" sz="2400" dirty="0">
                <a:cs typeface="Calibri"/>
              </a:rPr>
              <a:t>Buy and existing business</a:t>
            </a:r>
          </a:p>
          <a:p>
            <a:r>
              <a:rPr lang="en-US" sz="2400" dirty="0">
                <a:cs typeface="Calibri"/>
              </a:rPr>
              <a:t>Inherit a business</a:t>
            </a:r>
          </a:p>
          <a:p>
            <a:r>
              <a:rPr lang="en-US" sz="2400" dirty="0">
                <a:cs typeface="Calibri"/>
              </a:rPr>
              <a:t>New technology</a:t>
            </a:r>
          </a:p>
          <a:p>
            <a:r>
              <a:rPr lang="en-US" sz="2400" dirty="0">
                <a:cs typeface="Calibri"/>
              </a:rPr>
              <a:t>Travel</a:t>
            </a:r>
          </a:p>
          <a:p>
            <a:r>
              <a:rPr lang="en-US" sz="2400" dirty="0">
                <a:cs typeface="Calibri"/>
              </a:rPr>
              <a:t>Business exhibitions</a:t>
            </a:r>
          </a:p>
          <a:p>
            <a:r>
              <a:rPr lang="en-US" sz="2400" dirty="0">
                <a:cs typeface="Calibri"/>
              </a:rPr>
              <a:t>Business opportunity columns and magazines</a:t>
            </a:r>
          </a:p>
          <a:p>
            <a:r>
              <a:rPr lang="en-US" sz="2400" dirty="0">
                <a:cs typeface="Calibri"/>
              </a:rPr>
              <a:t>Your invention or design</a:t>
            </a:r>
          </a:p>
          <a:p>
            <a:r>
              <a:rPr lang="en-US" sz="2400" dirty="0">
                <a:cs typeface="Calibri"/>
              </a:rPr>
              <a:t>Copy and modify</a:t>
            </a:r>
          </a:p>
          <a:p>
            <a:r>
              <a:rPr lang="en-US" sz="2400" dirty="0">
                <a:cs typeface="Calibri"/>
              </a:rPr>
              <a:t>Sales agent</a:t>
            </a:r>
          </a:p>
          <a:p>
            <a:endParaRPr lang="en-US" sz="2400" dirty="0">
              <a:cs typeface="Calibri"/>
            </a:endParaRPr>
          </a:p>
          <a:p>
            <a:endParaRPr lang="en-US" dirty="0">
              <a:cs typeface="Calibri"/>
            </a:endParaRPr>
          </a:p>
          <a:p>
            <a:endParaRPr lang="en-US" dirty="0">
              <a:cs typeface="Calibri"/>
            </a:endParaRPr>
          </a:p>
          <a:p>
            <a:endParaRPr lang="en-US" dirty="0"/>
          </a:p>
        </p:txBody>
      </p:sp>
    </p:spTree>
    <p:extLst>
      <p:ext uri="{BB962C8B-B14F-4D97-AF65-F5344CB8AC3E}">
        <p14:creationId xmlns:p14="http://schemas.microsoft.com/office/powerpoint/2010/main" val="2377721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0B384-3946-495C-BC93-DF60403AC614}"/>
              </a:ext>
            </a:extLst>
          </p:cNvPr>
          <p:cNvSpPr>
            <a:spLocks noGrp="1"/>
          </p:cNvSpPr>
          <p:nvPr>
            <p:ph type="title"/>
          </p:nvPr>
        </p:nvSpPr>
        <p:spPr/>
        <p:txBody>
          <a:bodyPr/>
          <a:lstStyle/>
          <a:p>
            <a:r>
              <a:rPr lang="en-US" dirty="0">
                <a:cs typeface="Calibri Light"/>
              </a:rPr>
              <a:t>Premises</a:t>
            </a:r>
            <a:endParaRPr lang="en-US" dirty="0"/>
          </a:p>
        </p:txBody>
      </p:sp>
      <p:sp>
        <p:nvSpPr>
          <p:cNvPr id="3" name="Content Placeholder 2">
            <a:extLst>
              <a:ext uri="{FF2B5EF4-FFF2-40B4-BE49-F238E27FC236}">
                <a16:creationId xmlns:a16="http://schemas.microsoft.com/office/drawing/2014/main" id="{19620EE5-9A9F-42F4-BE6B-8A6D4E4AFF3F}"/>
              </a:ext>
            </a:extLst>
          </p:cNvPr>
          <p:cNvSpPr>
            <a:spLocks noGrp="1"/>
          </p:cNvSpPr>
          <p:nvPr>
            <p:ph idx="1"/>
          </p:nvPr>
        </p:nvSpPr>
        <p:spPr/>
        <p:txBody>
          <a:bodyPr/>
          <a:lstStyle/>
          <a:p>
            <a:r>
              <a:rPr lang="en-US" dirty="0"/>
              <a:t>Work from home</a:t>
            </a:r>
          </a:p>
          <a:p>
            <a:r>
              <a:rPr lang="en-US" dirty="0"/>
              <a:t>Commercial premises</a:t>
            </a:r>
          </a:p>
          <a:p>
            <a:r>
              <a:rPr lang="en-US" dirty="0"/>
              <a:t>Work on clients’ premises</a:t>
            </a:r>
          </a:p>
          <a:p>
            <a:r>
              <a:rPr lang="en-US" dirty="0"/>
              <a:t>Work on sight</a:t>
            </a:r>
          </a:p>
          <a:p>
            <a:r>
              <a:rPr lang="en-US" dirty="0"/>
              <a:t>Work on the move</a:t>
            </a:r>
          </a:p>
          <a:p>
            <a:endParaRPr lang="en-US" dirty="0"/>
          </a:p>
        </p:txBody>
      </p:sp>
    </p:spTree>
    <p:extLst>
      <p:ext uri="{BB962C8B-B14F-4D97-AF65-F5344CB8AC3E}">
        <p14:creationId xmlns:p14="http://schemas.microsoft.com/office/powerpoint/2010/main" val="2771840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5C989-006E-4075-8ED8-6637CD87B284}"/>
              </a:ext>
            </a:extLst>
          </p:cNvPr>
          <p:cNvSpPr>
            <a:spLocks noGrp="1"/>
          </p:cNvSpPr>
          <p:nvPr>
            <p:ph type="title"/>
          </p:nvPr>
        </p:nvSpPr>
        <p:spPr/>
        <p:txBody>
          <a:bodyPr/>
          <a:lstStyle/>
          <a:p>
            <a:r>
              <a:rPr lang="en-US" dirty="0">
                <a:cs typeface="Calibri Light"/>
              </a:rPr>
              <a:t>Finance </a:t>
            </a:r>
            <a:endParaRPr lang="en-US" dirty="0"/>
          </a:p>
        </p:txBody>
      </p:sp>
      <p:sp>
        <p:nvSpPr>
          <p:cNvPr id="3" name="Content Placeholder 2">
            <a:extLst>
              <a:ext uri="{FF2B5EF4-FFF2-40B4-BE49-F238E27FC236}">
                <a16:creationId xmlns:a16="http://schemas.microsoft.com/office/drawing/2014/main" id="{F33EF869-06FE-45E4-B609-A97461C6FE9D}"/>
              </a:ext>
            </a:extLst>
          </p:cNvPr>
          <p:cNvSpPr>
            <a:spLocks noGrp="1"/>
          </p:cNvSpPr>
          <p:nvPr>
            <p:ph idx="1"/>
          </p:nvPr>
        </p:nvSpPr>
        <p:spPr/>
        <p:txBody>
          <a:bodyPr vert="horz" lIns="91440" tIns="45720" rIns="91440" bIns="45720" rtlCol="0" anchor="t">
            <a:normAutofit/>
          </a:bodyPr>
          <a:lstStyle/>
          <a:p>
            <a:r>
              <a:rPr lang="en-US" dirty="0">
                <a:cs typeface="Calibri"/>
              </a:rPr>
              <a:t>Your savings</a:t>
            </a:r>
          </a:p>
          <a:p>
            <a:r>
              <a:rPr lang="en-US" dirty="0">
                <a:cs typeface="Calibri"/>
              </a:rPr>
              <a:t>Borrowing from family and friends</a:t>
            </a:r>
          </a:p>
          <a:p>
            <a:r>
              <a:rPr lang="en-US" dirty="0">
                <a:cs typeface="Calibri"/>
              </a:rPr>
              <a:t>Borrow from commercial lenders</a:t>
            </a:r>
          </a:p>
          <a:p>
            <a:r>
              <a:rPr lang="en-US" dirty="0">
                <a:cs typeface="Calibri"/>
              </a:rPr>
              <a:t> </a:t>
            </a:r>
          </a:p>
        </p:txBody>
      </p:sp>
    </p:spTree>
    <p:extLst>
      <p:ext uri="{BB962C8B-B14F-4D97-AF65-F5344CB8AC3E}">
        <p14:creationId xmlns:p14="http://schemas.microsoft.com/office/powerpoint/2010/main" val="768815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TotalTime>
  <Words>814</Words>
  <Application>Microsoft Office PowerPoint</Application>
  <PresentationFormat>Widescreen</PresentationFormat>
  <Paragraphs>82</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Applied Entrepreneurship </vt:lpstr>
      <vt:lpstr>Start-up</vt:lpstr>
      <vt:lpstr>How to start and run any Business anywhere</vt:lpstr>
      <vt:lpstr>Hints and Tips for success</vt:lpstr>
      <vt:lpstr>Your character and attitude towards business and life in general.</vt:lpstr>
      <vt:lpstr>Education, training, skills and past experience</vt:lpstr>
      <vt:lpstr>Where to find ideas from</vt:lpstr>
      <vt:lpstr>Premises</vt:lpstr>
      <vt:lpstr>Finance </vt:lpstr>
      <vt:lpstr>Information Technology </vt:lpstr>
      <vt:lpstr>Legal forms of business</vt:lpstr>
      <vt:lpstr>Working with others</vt:lpstr>
      <vt:lpstr>Managing Change</vt:lpstr>
      <vt:lpstr>Leadership</vt:lpstr>
      <vt:lpstr>Your business and the law of the land</vt:lpstr>
      <vt:lpstr>Keeping records and accounts</vt:lpstr>
      <vt:lpstr>Finding and keeping customers</vt:lpstr>
      <vt:lpstr>Selling online</vt:lpstr>
      <vt:lpstr>Where to find ideas from, if you have none</vt:lpstr>
      <vt:lpstr>Operations</vt:lpstr>
      <vt:lpstr>Business Idea</vt:lpstr>
      <vt:lpstr>Marketing Means Business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Bradley Maphango</cp:lastModifiedBy>
  <cp:revision>509</cp:revision>
  <dcterms:created xsi:type="dcterms:W3CDTF">2020-05-06T11:22:16Z</dcterms:created>
  <dcterms:modified xsi:type="dcterms:W3CDTF">2021-01-24T20:42:58Z</dcterms:modified>
</cp:coreProperties>
</file>